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e465da50f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1973b1d0840a5"/>
  </p:sldMasterIdLst>
  <p:sldIdLst>
    <p:sldId xmlns:r="http://schemas.openxmlformats.org/officeDocument/2006/relationships" id="256" r:id="Re58ec3f9b3fc452a"/>
    <p:sldId xmlns:r="http://schemas.openxmlformats.org/officeDocument/2006/relationships" id="257" r:id="Rbc30332351054bbd"/>
    <p:sldId xmlns:r="http://schemas.openxmlformats.org/officeDocument/2006/relationships" id="258" r:id="Redc27924a7c743b9"/>
    <p:sldId xmlns:r="http://schemas.openxmlformats.org/officeDocument/2006/relationships" id="259" r:id="Rb41bf58f5cd2423d"/>
    <p:sldId xmlns:r="http://schemas.openxmlformats.org/officeDocument/2006/relationships" id="260" r:id="R4485dd6c67e64d9f"/>
    <p:sldId xmlns:r="http://schemas.openxmlformats.org/officeDocument/2006/relationships" id="261" r:id="R1e97c563cad14427"/>
    <p:sldId xmlns:r="http://schemas.openxmlformats.org/officeDocument/2006/relationships" id="262" r:id="Rabfd64089400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1973b1d0840a5" /><Relationship Type="http://schemas.openxmlformats.org/officeDocument/2006/relationships/slide" Target="/ppt/slides/slide1.xml" Id="Re58ec3f9b3fc452a" /><Relationship Type="http://schemas.openxmlformats.org/officeDocument/2006/relationships/slide" Target="/ppt/slides/slide2.xml" Id="Rbc30332351054bbd" /><Relationship Type="http://schemas.openxmlformats.org/officeDocument/2006/relationships/slide" Target="/ppt/slides/slide3.xml" Id="Redc27924a7c743b9" /><Relationship Type="http://schemas.openxmlformats.org/officeDocument/2006/relationships/slide" Target="/ppt/slides/slide4.xml" Id="Rb41bf58f5cd2423d" /><Relationship Type="http://schemas.openxmlformats.org/officeDocument/2006/relationships/slide" Target="/ppt/slides/slide5.xml" Id="R4485dd6c67e64d9f" /><Relationship Type="http://schemas.openxmlformats.org/officeDocument/2006/relationships/slide" Target="/ppt/slides/slide6.xml" Id="R1e97c563cad14427" /><Relationship Type="http://schemas.openxmlformats.org/officeDocument/2006/relationships/slide" Target="/ppt/slides/slide7.xml" Id="Rabfd64089400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5fb6605b4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0bfe6b9d4fe8" /><Relationship Type="http://schemas.openxmlformats.org/officeDocument/2006/relationships/theme" Target="/ppt/slideMasters/theme/theme1.xml" Id="R85d3ccda1824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80bfe6b9d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acb0d17e7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66b7e205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23724133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07b880d6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2e35ee15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703d8843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704785c19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GUSTAV MOHN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896 374 222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