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96af719086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692374e0094764"/>
  </p:sldMasterIdLst>
  <p:sldIdLst>
    <p:sldId xmlns:r="http://schemas.openxmlformats.org/officeDocument/2006/relationships" id="256" r:id="Rae1d3287b41c4dab"/>
    <p:sldId xmlns:r="http://schemas.openxmlformats.org/officeDocument/2006/relationships" id="257" r:id="R7785641c499748d2"/>
    <p:sldId xmlns:r="http://schemas.openxmlformats.org/officeDocument/2006/relationships" id="258" r:id="Ree295c12be21431f"/>
    <p:sldId xmlns:r="http://schemas.openxmlformats.org/officeDocument/2006/relationships" id="259" r:id="Rd42035e292c143c4"/>
    <p:sldId xmlns:r="http://schemas.openxmlformats.org/officeDocument/2006/relationships" id="260" r:id="R498b7b6379a546e8"/>
    <p:sldId xmlns:r="http://schemas.openxmlformats.org/officeDocument/2006/relationships" id="261" r:id="R8fc5e6bcde8d4a85"/>
    <p:sldId xmlns:r="http://schemas.openxmlformats.org/officeDocument/2006/relationships" id="262" r:id="R2d4b2c0e390e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92374e0094764" /><Relationship Type="http://schemas.openxmlformats.org/officeDocument/2006/relationships/slide" Target="/ppt/slides/slide1.xml" Id="Rae1d3287b41c4dab" /><Relationship Type="http://schemas.openxmlformats.org/officeDocument/2006/relationships/slide" Target="/ppt/slides/slide2.xml" Id="R7785641c499748d2" /><Relationship Type="http://schemas.openxmlformats.org/officeDocument/2006/relationships/slide" Target="/ppt/slides/slide3.xml" Id="Ree295c12be21431f" /><Relationship Type="http://schemas.openxmlformats.org/officeDocument/2006/relationships/slide" Target="/ppt/slides/slide4.xml" Id="Rd42035e292c143c4" /><Relationship Type="http://schemas.openxmlformats.org/officeDocument/2006/relationships/slide" Target="/ppt/slides/slide5.xml" Id="R498b7b6379a546e8" /><Relationship Type="http://schemas.openxmlformats.org/officeDocument/2006/relationships/slide" Target="/ppt/slides/slide6.xml" Id="R8fc5e6bcde8d4a85" /><Relationship Type="http://schemas.openxmlformats.org/officeDocument/2006/relationships/slide" Target="/ppt/slides/slide7.xml" Id="R2d4b2c0e390e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07c8a722e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fc0e23b0f4d29" /><Relationship Type="http://schemas.openxmlformats.org/officeDocument/2006/relationships/theme" Target="/ppt/slideMasters/theme/theme1.xml" Id="Raa09abf5c6ec47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afc0e23b0f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25bf2574343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561ce75eb47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782f45f744b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85a2fbef045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abe7d31bf41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cc3580b7e44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153c6763f4e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DAKUR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42 278 766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42 361 353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CHRISTIAN WIIK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MARIETTE ELISE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THOMAS EDVARD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Edvard Gjerde, Hansvika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896 312 022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