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0e3887c6049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ee96b25fa4838"/>
  </p:sldMasterIdLst>
  <p:sldIdLst>
    <p:sldId xmlns:r="http://schemas.openxmlformats.org/officeDocument/2006/relationships" id="256" r:id="R81b895e53c384cf6"/>
    <p:sldId xmlns:r="http://schemas.openxmlformats.org/officeDocument/2006/relationships" id="257" r:id="R871b02cea5a44e97"/>
    <p:sldId xmlns:r="http://schemas.openxmlformats.org/officeDocument/2006/relationships" id="258" r:id="R3caff86deeb34f98"/>
    <p:sldId xmlns:r="http://schemas.openxmlformats.org/officeDocument/2006/relationships" id="259" r:id="Ra030cb6f3cd44904"/>
    <p:sldId xmlns:r="http://schemas.openxmlformats.org/officeDocument/2006/relationships" id="260" r:id="R7358d93ec450435d"/>
    <p:sldId xmlns:r="http://schemas.openxmlformats.org/officeDocument/2006/relationships" id="261" r:id="R418e61e9d4624ec9"/>
    <p:sldId xmlns:r="http://schemas.openxmlformats.org/officeDocument/2006/relationships" id="262" r:id="R043853f9957c4b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ee96b25fa4838" /><Relationship Type="http://schemas.openxmlformats.org/officeDocument/2006/relationships/slide" Target="/ppt/slides/slide1.xml" Id="R81b895e53c384cf6" /><Relationship Type="http://schemas.openxmlformats.org/officeDocument/2006/relationships/slide" Target="/ppt/slides/slide2.xml" Id="R871b02cea5a44e97" /><Relationship Type="http://schemas.openxmlformats.org/officeDocument/2006/relationships/slide" Target="/ppt/slides/slide3.xml" Id="R3caff86deeb34f98" /><Relationship Type="http://schemas.openxmlformats.org/officeDocument/2006/relationships/slide" Target="/ppt/slides/slide4.xml" Id="Ra030cb6f3cd44904" /><Relationship Type="http://schemas.openxmlformats.org/officeDocument/2006/relationships/slide" Target="/ppt/slides/slide5.xml" Id="R7358d93ec450435d" /><Relationship Type="http://schemas.openxmlformats.org/officeDocument/2006/relationships/slide" Target="/ppt/slides/slide6.xml" Id="R418e61e9d4624ec9" /><Relationship Type="http://schemas.openxmlformats.org/officeDocument/2006/relationships/slide" Target="/ppt/slides/slide7.xml" Id="R043853f9957c4b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e6a4fa56b4b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d5a49135f4a3b" /><Relationship Type="http://schemas.openxmlformats.org/officeDocument/2006/relationships/theme" Target="/ppt/slideMasters/theme/theme1.xml" Id="Rbcc739542165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d5a49135f4a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bb0139290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480de215c41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7c187c012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ac3926557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71836696343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068aada1440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3b42e048f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LYSVERKET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LYSVERKET INVEST AS ble etablert [år] og holder til i Mesnali.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5 984 535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GEIR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Nordmessenvegen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2610 Mesnali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ffff@formue.no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