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5588bd3c1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d27736c3f4764"/>
  </p:sldMasterIdLst>
  <p:sldIdLst>
    <p:sldId xmlns:r="http://schemas.openxmlformats.org/officeDocument/2006/relationships" id="256" r:id="R233f26023865451e"/>
    <p:sldId xmlns:r="http://schemas.openxmlformats.org/officeDocument/2006/relationships" id="257" r:id="Ra95843dca09f43a4"/>
    <p:sldId xmlns:r="http://schemas.openxmlformats.org/officeDocument/2006/relationships" id="258" r:id="Rc10812270db14a79"/>
    <p:sldId xmlns:r="http://schemas.openxmlformats.org/officeDocument/2006/relationships" id="259" r:id="R5d73328a8c0a4d0a"/>
    <p:sldId xmlns:r="http://schemas.openxmlformats.org/officeDocument/2006/relationships" id="260" r:id="Re673b055d52a4086"/>
    <p:sldId xmlns:r="http://schemas.openxmlformats.org/officeDocument/2006/relationships" id="261" r:id="Rd54e6524fd46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d27736c3f4764" /><Relationship Type="http://schemas.openxmlformats.org/officeDocument/2006/relationships/slide" Target="/ppt/slides/slide1.xml" Id="R233f26023865451e" /><Relationship Type="http://schemas.openxmlformats.org/officeDocument/2006/relationships/slide" Target="/ppt/slides/slide2.xml" Id="Ra95843dca09f43a4" /><Relationship Type="http://schemas.openxmlformats.org/officeDocument/2006/relationships/slide" Target="/ppt/slides/slide3.xml" Id="Rc10812270db14a79" /><Relationship Type="http://schemas.openxmlformats.org/officeDocument/2006/relationships/slide" Target="/ppt/slides/slide4.xml" Id="R5d73328a8c0a4d0a" /><Relationship Type="http://schemas.openxmlformats.org/officeDocument/2006/relationships/slide" Target="/ppt/slides/slide5.xml" Id="Re673b055d52a4086" /><Relationship Type="http://schemas.openxmlformats.org/officeDocument/2006/relationships/slide" Target="/ppt/slides/slide6.xml" Id="Rd54e6524fd46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dc29665d7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177312bed4232" /><Relationship Type="http://schemas.openxmlformats.org/officeDocument/2006/relationships/theme" Target="/ppt/slideMasters/theme/theme1.xml" Id="Raf9ee1aca58e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177312bed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f40cd9d7e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1dee4781d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28c0fa4f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ae3af8fd0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83961d1e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4cbd53c9942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