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848fe03bcc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5444a26014679"/>
  </p:sldMasterIdLst>
  <p:sldIdLst>
    <p:sldId xmlns:r="http://schemas.openxmlformats.org/officeDocument/2006/relationships" id="256" r:id="R1bd68033e6664fcb"/>
    <p:sldId xmlns:r="http://schemas.openxmlformats.org/officeDocument/2006/relationships" id="257" r:id="Rff99d02df9914469"/>
    <p:sldId xmlns:r="http://schemas.openxmlformats.org/officeDocument/2006/relationships" id="258" r:id="Re1e42bf742ca4314"/>
    <p:sldId xmlns:r="http://schemas.openxmlformats.org/officeDocument/2006/relationships" id="259" r:id="R99c5a9e95f5d416b"/>
    <p:sldId xmlns:r="http://schemas.openxmlformats.org/officeDocument/2006/relationships" id="260" r:id="R4bb181286d1d47c0"/>
    <p:sldId xmlns:r="http://schemas.openxmlformats.org/officeDocument/2006/relationships" id="261" r:id="R6d44759e1f9f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5444a26014679" /><Relationship Type="http://schemas.openxmlformats.org/officeDocument/2006/relationships/slide" Target="/ppt/slides/slide1.xml" Id="R1bd68033e6664fcb" /><Relationship Type="http://schemas.openxmlformats.org/officeDocument/2006/relationships/slide" Target="/ppt/slides/slide2.xml" Id="Rff99d02df9914469" /><Relationship Type="http://schemas.openxmlformats.org/officeDocument/2006/relationships/slide" Target="/ppt/slides/slide3.xml" Id="Re1e42bf742ca4314" /><Relationship Type="http://schemas.openxmlformats.org/officeDocument/2006/relationships/slide" Target="/ppt/slides/slide4.xml" Id="R99c5a9e95f5d416b" /><Relationship Type="http://schemas.openxmlformats.org/officeDocument/2006/relationships/slide" Target="/ppt/slides/slide5.xml" Id="R4bb181286d1d47c0" /><Relationship Type="http://schemas.openxmlformats.org/officeDocument/2006/relationships/slide" Target="/ppt/slides/slide6.xml" Id="R6d44759e1f9f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4b49f95e1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bb7c2a2a45df" /><Relationship Type="http://schemas.openxmlformats.org/officeDocument/2006/relationships/theme" Target="/ppt/slideMasters/theme/theme1.xml" Id="Re2714170885543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cdbb7c2a2a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b04cb731a44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89e6e7a8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235fa016d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2a663e6b845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8a7300327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30a6bd9d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RINTOR INVEST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896 008 242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RINTOR INVEST LTD NUF</a:t>
            </a:r>
          </a:p>
        </p:txBody>
      </p:sp>
    </p:spTree>
  </p:cSld>
  <p:clrMapOvr>
    <a:masterClrMapping xmlns:a="http://schemas.openxmlformats.org/drawingml/2006/main"/>
  </p:clrMapOvr>
</p:sld>
</file>