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20ebdd46c04e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35e55626194796"/>
  </p:sldMasterIdLst>
  <p:sldIdLst>
    <p:sldId xmlns:r="http://schemas.openxmlformats.org/officeDocument/2006/relationships" id="256" r:id="Rbb7e15f31a6e4c74"/>
    <p:sldId xmlns:r="http://schemas.openxmlformats.org/officeDocument/2006/relationships" id="257" r:id="R18437ce7f38c47b1"/>
    <p:sldId xmlns:r="http://schemas.openxmlformats.org/officeDocument/2006/relationships" id="258" r:id="Rfff114527b084ceb"/>
    <p:sldId xmlns:r="http://schemas.openxmlformats.org/officeDocument/2006/relationships" id="259" r:id="R0497dc158448440a"/>
    <p:sldId xmlns:r="http://schemas.openxmlformats.org/officeDocument/2006/relationships" id="260" r:id="R1d40691d8dbe4e5e"/>
    <p:sldId xmlns:r="http://schemas.openxmlformats.org/officeDocument/2006/relationships" id="261" r:id="Rd29129345ffe42e2"/>
    <p:sldId xmlns:r="http://schemas.openxmlformats.org/officeDocument/2006/relationships" id="262" r:id="R99385e0a62f344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5e55626194796" /><Relationship Type="http://schemas.openxmlformats.org/officeDocument/2006/relationships/slide" Target="/ppt/slides/slide1.xml" Id="Rbb7e15f31a6e4c74" /><Relationship Type="http://schemas.openxmlformats.org/officeDocument/2006/relationships/slide" Target="/ppt/slides/slide2.xml" Id="R18437ce7f38c47b1" /><Relationship Type="http://schemas.openxmlformats.org/officeDocument/2006/relationships/slide" Target="/ppt/slides/slide3.xml" Id="Rfff114527b084ceb" /><Relationship Type="http://schemas.openxmlformats.org/officeDocument/2006/relationships/slide" Target="/ppt/slides/slide4.xml" Id="R0497dc158448440a" /><Relationship Type="http://schemas.openxmlformats.org/officeDocument/2006/relationships/slide" Target="/ppt/slides/slide5.xml" Id="R1d40691d8dbe4e5e" /><Relationship Type="http://schemas.openxmlformats.org/officeDocument/2006/relationships/slide" Target="/ppt/slides/slide6.xml" Id="Rd29129345ffe42e2" /><Relationship Type="http://schemas.openxmlformats.org/officeDocument/2006/relationships/slide" Target="/ppt/slides/slide7.xml" Id="R99385e0a62f344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6aea6ddee45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5cb09ce2a4530" /><Relationship Type="http://schemas.openxmlformats.org/officeDocument/2006/relationships/theme" Target="/ppt/slideMasters/theme/theme1.xml" Id="R53294de8270d47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15cb09ce2a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72d90f4c44a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8aee62d12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6a446a2a8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3f0aaedc7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aac4a87ce40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6d31aa8bb46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76ac3307c47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ARVESEN INVEST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6 045 468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ØIVIND ARVESEN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895 698 482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