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7e37ed382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8917844ae4b79"/>
  </p:sldMasterIdLst>
  <p:sldIdLst>
    <p:sldId xmlns:r="http://schemas.openxmlformats.org/officeDocument/2006/relationships" id="256" r:id="R1747467597f54d8f"/>
    <p:sldId xmlns:r="http://schemas.openxmlformats.org/officeDocument/2006/relationships" id="257" r:id="R6aa88905928b4d39"/>
    <p:sldId xmlns:r="http://schemas.openxmlformats.org/officeDocument/2006/relationships" id="258" r:id="R08fd3fe01d274f2e"/>
    <p:sldId xmlns:r="http://schemas.openxmlformats.org/officeDocument/2006/relationships" id="259" r:id="R31137777f4fb478c"/>
    <p:sldId xmlns:r="http://schemas.openxmlformats.org/officeDocument/2006/relationships" id="260" r:id="R60c8d7058b4f4a0f"/>
    <p:sldId xmlns:r="http://schemas.openxmlformats.org/officeDocument/2006/relationships" id="261" r:id="R0e7d870bb1884eb6"/>
    <p:sldId xmlns:r="http://schemas.openxmlformats.org/officeDocument/2006/relationships" id="262" r:id="R264f6abdac8e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8917844ae4b79" /><Relationship Type="http://schemas.openxmlformats.org/officeDocument/2006/relationships/slide" Target="/ppt/slides/slide1.xml" Id="R1747467597f54d8f" /><Relationship Type="http://schemas.openxmlformats.org/officeDocument/2006/relationships/slide" Target="/ppt/slides/slide2.xml" Id="R6aa88905928b4d39" /><Relationship Type="http://schemas.openxmlformats.org/officeDocument/2006/relationships/slide" Target="/ppt/slides/slide3.xml" Id="R08fd3fe01d274f2e" /><Relationship Type="http://schemas.openxmlformats.org/officeDocument/2006/relationships/slide" Target="/ppt/slides/slide4.xml" Id="R31137777f4fb478c" /><Relationship Type="http://schemas.openxmlformats.org/officeDocument/2006/relationships/slide" Target="/ppt/slides/slide5.xml" Id="R60c8d7058b4f4a0f" /><Relationship Type="http://schemas.openxmlformats.org/officeDocument/2006/relationships/slide" Target="/ppt/slides/slide6.xml" Id="R0e7d870bb1884eb6" /><Relationship Type="http://schemas.openxmlformats.org/officeDocument/2006/relationships/slide" Target="/ppt/slides/slide7.xml" Id="R264f6abdac8e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e480354b1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86cf1ece4f11" /><Relationship Type="http://schemas.openxmlformats.org/officeDocument/2006/relationships/theme" Target="/ppt/slideMasters/theme/theme1.xml" Id="Re5483e27a3ce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db86cf1ece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e8c1b0a9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9a4eb5244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531959f1d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fd3cbb08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15ea249b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b95dab3e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4617caa5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