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8ce626001347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c367a6c0f84a51"/>
  </p:sldMasterIdLst>
  <p:sldIdLst>
    <p:sldId xmlns:r="http://schemas.openxmlformats.org/officeDocument/2006/relationships" id="256" r:id="Rbcfdb12245ba45f3"/>
    <p:sldId xmlns:r="http://schemas.openxmlformats.org/officeDocument/2006/relationships" id="257" r:id="R48fca925fc404f6a"/>
    <p:sldId xmlns:r="http://schemas.openxmlformats.org/officeDocument/2006/relationships" id="258" r:id="Rb16a7c3f19d84b45"/>
    <p:sldId xmlns:r="http://schemas.openxmlformats.org/officeDocument/2006/relationships" id="259" r:id="Re43b8a7a8b5446e8"/>
    <p:sldId xmlns:r="http://schemas.openxmlformats.org/officeDocument/2006/relationships" id="260" r:id="Rf55e1c38321e4002"/>
    <p:sldId xmlns:r="http://schemas.openxmlformats.org/officeDocument/2006/relationships" id="261" r:id="Rea381f5db6dc42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c367a6c0f84a51" /><Relationship Type="http://schemas.openxmlformats.org/officeDocument/2006/relationships/slide" Target="/ppt/slides/slide1.xml" Id="Rbcfdb12245ba45f3" /><Relationship Type="http://schemas.openxmlformats.org/officeDocument/2006/relationships/slide" Target="/ppt/slides/slide2.xml" Id="R48fca925fc404f6a" /><Relationship Type="http://schemas.openxmlformats.org/officeDocument/2006/relationships/slide" Target="/ppt/slides/slide3.xml" Id="Rb16a7c3f19d84b45" /><Relationship Type="http://schemas.openxmlformats.org/officeDocument/2006/relationships/slide" Target="/ppt/slides/slide4.xml" Id="Re43b8a7a8b5446e8" /><Relationship Type="http://schemas.openxmlformats.org/officeDocument/2006/relationships/slide" Target="/ppt/slides/slide5.xml" Id="Rf55e1c38321e4002" /><Relationship Type="http://schemas.openxmlformats.org/officeDocument/2006/relationships/slide" Target="/ppt/slides/slide6.xml" Id="Rea381f5db6dc42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ca0d34959c47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163c92f744a1c" /><Relationship Type="http://schemas.openxmlformats.org/officeDocument/2006/relationships/theme" Target="/ppt/slideMasters/theme/theme1.xml" Id="R5017937780374b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4163c92f744a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49ecb3b7342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7253f033f4b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b0b28f2fc48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1382787e941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3137ab8fc4e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8cde186a44d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FLATTUM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21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post@flattum.no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894 934 352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