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f61e4cd3c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02faec51b4cf4"/>
  </p:sldMasterIdLst>
  <p:sldIdLst>
    <p:sldId xmlns:r="http://schemas.openxmlformats.org/officeDocument/2006/relationships" id="256" r:id="R7f71c3443dc247fd"/>
    <p:sldId xmlns:r="http://schemas.openxmlformats.org/officeDocument/2006/relationships" id="257" r:id="R83e1d83a984d421a"/>
    <p:sldId xmlns:r="http://schemas.openxmlformats.org/officeDocument/2006/relationships" id="258" r:id="R1ff0baab952c4062"/>
    <p:sldId xmlns:r="http://schemas.openxmlformats.org/officeDocument/2006/relationships" id="259" r:id="R7ad77d0109bf49d0"/>
    <p:sldId xmlns:r="http://schemas.openxmlformats.org/officeDocument/2006/relationships" id="260" r:id="R0aa98590e3924238"/>
    <p:sldId xmlns:r="http://schemas.openxmlformats.org/officeDocument/2006/relationships" id="261" r:id="R773140d9822d4bcd"/>
    <p:sldId xmlns:r="http://schemas.openxmlformats.org/officeDocument/2006/relationships" id="262" r:id="R935faad6209e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02faec51b4cf4" /><Relationship Type="http://schemas.openxmlformats.org/officeDocument/2006/relationships/slide" Target="/ppt/slides/slide1.xml" Id="R7f71c3443dc247fd" /><Relationship Type="http://schemas.openxmlformats.org/officeDocument/2006/relationships/slide" Target="/ppt/slides/slide2.xml" Id="R83e1d83a984d421a" /><Relationship Type="http://schemas.openxmlformats.org/officeDocument/2006/relationships/slide" Target="/ppt/slides/slide3.xml" Id="R1ff0baab952c4062" /><Relationship Type="http://schemas.openxmlformats.org/officeDocument/2006/relationships/slide" Target="/ppt/slides/slide4.xml" Id="R7ad77d0109bf49d0" /><Relationship Type="http://schemas.openxmlformats.org/officeDocument/2006/relationships/slide" Target="/ppt/slides/slide5.xml" Id="R0aa98590e3924238" /><Relationship Type="http://schemas.openxmlformats.org/officeDocument/2006/relationships/slide" Target="/ppt/slides/slide6.xml" Id="R773140d9822d4bcd" /><Relationship Type="http://schemas.openxmlformats.org/officeDocument/2006/relationships/slide" Target="/ppt/slides/slide7.xml" Id="R935faad6209e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57ce74ec1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9478cc1741e6" /><Relationship Type="http://schemas.openxmlformats.org/officeDocument/2006/relationships/theme" Target="/ppt/slideMasters/theme/theme1.xml" Id="R2c3d42084e80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09478cc17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30bcce39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4e25e282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acff7cbc6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c45ec92d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814bd4e8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9a6699bf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e07c3b51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