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083018234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4c3708dc64012"/>
  </p:sldMasterIdLst>
  <p:sldIdLst>
    <p:sldId xmlns:r="http://schemas.openxmlformats.org/officeDocument/2006/relationships" id="256" r:id="Rcc9862e9be6d4a07"/>
    <p:sldId xmlns:r="http://schemas.openxmlformats.org/officeDocument/2006/relationships" id="257" r:id="Rd538d94e158d414d"/>
    <p:sldId xmlns:r="http://schemas.openxmlformats.org/officeDocument/2006/relationships" id="258" r:id="R7677d22856b44c97"/>
    <p:sldId xmlns:r="http://schemas.openxmlformats.org/officeDocument/2006/relationships" id="259" r:id="Raa60156bc32447ca"/>
    <p:sldId xmlns:r="http://schemas.openxmlformats.org/officeDocument/2006/relationships" id="260" r:id="Rae7ed316aa714a1c"/>
    <p:sldId xmlns:r="http://schemas.openxmlformats.org/officeDocument/2006/relationships" id="261" r:id="Rae4e369591a4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4c3708dc64012" /><Relationship Type="http://schemas.openxmlformats.org/officeDocument/2006/relationships/slide" Target="/ppt/slides/slide1.xml" Id="Rcc9862e9be6d4a07" /><Relationship Type="http://schemas.openxmlformats.org/officeDocument/2006/relationships/slide" Target="/ppt/slides/slide2.xml" Id="Rd538d94e158d414d" /><Relationship Type="http://schemas.openxmlformats.org/officeDocument/2006/relationships/slide" Target="/ppt/slides/slide3.xml" Id="R7677d22856b44c97" /><Relationship Type="http://schemas.openxmlformats.org/officeDocument/2006/relationships/slide" Target="/ppt/slides/slide4.xml" Id="Raa60156bc32447ca" /><Relationship Type="http://schemas.openxmlformats.org/officeDocument/2006/relationships/slide" Target="/ppt/slides/slide5.xml" Id="Rae7ed316aa714a1c" /><Relationship Type="http://schemas.openxmlformats.org/officeDocument/2006/relationships/slide" Target="/ppt/slides/slide6.xml" Id="Rae4e369591a4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099e28081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78efffbe47b1" /><Relationship Type="http://schemas.openxmlformats.org/officeDocument/2006/relationships/theme" Target="/ppt/slideMasters/theme/theme1.xml" Id="R2db9276e17d6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678efffbe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8b359d050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aaf05760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3d6e3239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4413b6f6c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437f52105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9f99cb5ee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422 013 526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434 538 731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