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8e134a4e3b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66233e474540f6"/>
  </p:sldMasterIdLst>
  <p:sldIdLst>
    <p:sldId xmlns:r="http://schemas.openxmlformats.org/officeDocument/2006/relationships" id="256" r:id="R54ab280706b34ad6"/>
    <p:sldId xmlns:r="http://schemas.openxmlformats.org/officeDocument/2006/relationships" id="257" r:id="R16d5f44e526d4905"/>
    <p:sldId xmlns:r="http://schemas.openxmlformats.org/officeDocument/2006/relationships" id="258" r:id="R453ec4a627d74cc4"/>
    <p:sldId xmlns:r="http://schemas.openxmlformats.org/officeDocument/2006/relationships" id="259" r:id="Rb8d727a2e25e4d62"/>
    <p:sldId xmlns:r="http://schemas.openxmlformats.org/officeDocument/2006/relationships" id="260" r:id="Rac2f124834cd4f92"/>
    <p:sldId xmlns:r="http://schemas.openxmlformats.org/officeDocument/2006/relationships" id="261" r:id="R1d988608401e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6233e474540f6" /><Relationship Type="http://schemas.openxmlformats.org/officeDocument/2006/relationships/slide" Target="/ppt/slides/slide1.xml" Id="R54ab280706b34ad6" /><Relationship Type="http://schemas.openxmlformats.org/officeDocument/2006/relationships/slide" Target="/ppt/slides/slide2.xml" Id="R16d5f44e526d4905" /><Relationship Type="http://schemas.openxmlformats.org/officeDocument/2006/relationships/slide" Target="/ppt/slides/slide3.xml" Id="R453ec4a627d74cc4" /><Relationship Type="http://schemas.openxmlformats.org/officeDocument/2006/relationships/slide" Target="/ppt/slides/slide4.xml" Id="Rb8d727a2e25e4d62" /><Relationship Type="http://schemas.openxmlformats.org/officeDocument/2006/relationships/slide" Target="/ppt/slides/slide5.xml" Id="Rac2f124834cd4f92" /><Relationship Type="http://schemas.openxmlformats.org/officeDocument/2006/relationships/slide" Target="/ppt/slides/slide6.xml" Id="R1d988608401e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54bcebaa8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17be4971a4fb8" /><Relationship Type="http://schemas.openxmlformats.org/officeDocument/2006/relationships/theme" Target="/ppt/slideMasters/theme/theme1.xml" Id="R0bd6dbd8d61d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17be4971a4f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9d4f1dbb4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0438a4d5d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6468701d44f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e9a044fe7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db4c539ca44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4e07496b745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TINGVOLL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6630 Tingvoll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53 45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post@itingvoll.no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www.itingvoll.no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894 707 992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