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8f2212499341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18ddf1e2c94403"/>
  </p:sldMasterIdLst>
  <p:sldIdLst>
    <p:sldId xmlns:r="http://schemas.openxmlformats.org/officeDocument/2006/relationships" id="256" r:id="R3063f29abdfa435f"/>
    <p:sldId xmlns:r="http://schemas.openxmlformats.org/officeDocument/2006/relationships" id="257" r:id="R77a5797b173f487a"/>
    <p:sldId xmlns:r="http://schemas.openxmlformats.org/officeDocument/2006/relationships" id="258" r:id="Rb4c5b61cc9f94218"/>
    <p:sldId xmlns:r="http://schemas.openxmlformats.org/officeDocument/2006/relationships" id="259" r:id="R05023e08fe614187"/>
    <p:sldId xmlns:r="http://schemas.openxmlformats.org/officeDocument/2006/relationships" id="260" r:id="R5a0e70c4842c477d"/>
    <p:sldId xmlns:r="http://schemas.openxmlformats.org/officeDocument/2006/relationships" id="261" r:id="R433e9e66b8d04859"/>
    <p:sldId xmlns:r="http://schemas.openxmlformats.org/officeDocument/2006/relationships" id="262" r:id="Rfe58106d3b7e4f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18ddf1e2c94403" /><Relationship Type="http://schemas.openxmlformats.org/officeDocument/2006/relationships/slide" Target="/ppt/slides/slide1.xml" Id="R3063f29abdfa435f" /><Relationship Type="http://schemas.openxmlformats.org/officeDocument/2006/relationships/slide" Target="/ppt/slides/slide2.xml" Id="R77a5797b173f487a" /><Relationship Type="http://schemas.openxmlformats.org/officeDocument/2006/relationships/slide" Target="/ppt/slides/slide3.xml" Id="Rb4c5b61cc9f94218" /><Relationship Type="http://schemas.openxmlformats.org/officeDocument/2006/relationships/slide" Target="/ppt/slides/slide4.xml" Id="R05023e08fe614187" /><Relationship Type="http://schemas.openxmlformats.org/officeDocument/2006/relationships/slide" Target="/ppt/slides/slide5.xml" Id="R5a0e70c4842c477d" /><Relationship Type="http://schemas.openxmlformats.org/officeDocument/2006/relationships/slide" Target="/ppt/slides/slide6.xml" Id="R433e9e66b8d04859" /><Relationship Type="http://schemas.openxmlformats.org/officeDocument/2006/relationships/slide" Target="/ppt/slides/slide7.xml" Id="Rfe58106d3b7e4f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f9aec168304d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e982ceee84041" /><Relationship Type="http://schemas.openxmlformats.org/officeDocument/2006/relationships/theme" Target="/ppt/slideMasters/theme/theme1.xml" Id="Rf968cdb6c0434d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5e982ceee840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fe546e73943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507feea5e45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1ec04ac4b42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462232dba41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d19554ad845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ae8ff891349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8fd3eda5f4a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HENS HOLDING AS ble etablert [år] og holder til i Nordkisa.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1 435 838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10 019 901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10 053 971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HAGBARTH EMIL NORDBERG FALSTER-SCHJØTT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Grøndalsvegen, Furulia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2055 Nordkisa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894 493 992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 HOLDING AS</a:t>
            </a:r>
          </a:p>
        </p:txBody>
      </p:sp>
    </p:spTree>
  </p:cSld>
  <p:clrMapOvr>
    <a:masterClrMapping xmlns:a="http://schemas.openxmlformats.org/drawingml/2006/main"/>
  </p:clrMapOvr>
</p:sld>
</file>