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465cd1832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4ee14659f465c"/>
  </p:sldMasterIdLst>
  <p:sldIdLst>
    <p:sldId xmlns:r="http://schemas.openxmlformats.org/officeDocument/2006/relationships" id="256" r:id="R77a955eafc2048af"/>
    <p:sldId xmlns:r="http://schemas.openxmlformats.org/officeDocument/2006/relationships" id="257" r:id="Rbbdd1659223043d5"/>
    <p:sldId xmlns:r="http://schemas.openxmlformats.org/officeDocument/2006/relationships" id="258" r:id="Rbc711b32b8fa48f1"/>
    <p:sldId xmlns:r="http://schemas.openxmlformats.org/officeDocument/2006/relationships" id="259" r:id="Rc8d0280ea7274843"/>
    <p:sldId xmlns:r="http://schemas.openxmlformats.org/officeDocument/2006/relationships" id="260" r:id="R2c9469b8c8564c0d"/>
    <p:sldId xmlns:r="http://schemas.openxmlformats.org/officeDocument/2006/relationships" id="261" r:id="R5371a989bb2f4e8d"/>
    <p:sldId xmlns:r="http://schemas.openxmlformats.org/officeDocument/2006/relationships" id="262" r:id="Rd52ffa83c6764b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4ee14659f465c" /><Relationship Type="http://schemas.openxmlformats.org/officeDocument/2006/relationships/slide" Target="/ppt/slides/slide1.xml" Id="R77a955eafc2048af" /><Relationship Type="http://schemas.openxmlformats.org/officeDocument/2006/relationships/slide" Target="/ppt/slides/slide2.xml" Id="Rbbdd1659223043d5" /><Relationship Type="http://schemas.openxmlformats.org/officeDocument/2006/relationships/slide" Target="/ppt/slides/slide3.xml" Id="Rbc711b32b8fa48f1" /><Relationship Type="http://schemas.openxmlformats.org/officeDocument/2006/relationships/slide" Target="/ppt/slides/slide4.xml" Id="Rc8d0280ea7274843" /><Relationship Type="http://schemas.openxmlformats.org/officeDocument/2006/relationships/slide" Target="/ppt/slides/slide5.xml" Id="R2c9469b8c8564c0d" /><Relationship Type="http://schemas.openxmlformats.org/officeDocument/2006/relationships/slide" Target="/ppt/slides/slide6.xml" Id="R5371a989bb2f4e8d" /><Relationship Type="http://schemas.openxmlformats.org/officeDocument/2006/relationships/slide" Target="/ppt/slides/slide7.xml" Id="Rd52ffa83c6764b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c1554dd62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0ee3a338541bd" /><Relationship Type="http://schemas.openxmlformats.org/officeDocument/2006/relationships/theme" Target="/ppt/slideMasters/theme/theme1.xml" Id="R0c7adb82ed10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0ee3a3385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b0c6851cb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f24eaca1d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a840bac4f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22803acd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dd42d3ce145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a093219c54a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77e190db044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RTB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3 813 006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ISDAHL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894 058 072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RTB CONSULTING AS</a:t>
            </a:r>
          </a:p>
        </p:txBody>
      </p:sp>
    </p:spTree>
  </p:cSld>
  <p:clrMapOvr>
    <a:masterClrMapping xmlns:a="http://schemas.openxmlformats.org/drawingml/2006/main"/>
  </p:clrMapOvr>
</p:sld>
</file>