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2c2180d7b444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2355175ed048bc"/>
  </p:sldMasterIdLst>
  <p:sldIdLst>
    <p:sldId xmlns:r="http://schemas.openxmlformats.org/officeDocument/2006/relationships" id="256" r:id="R3f215ef2b72f41f1"/>
    <p:sldId xmlns:r="http://schemas.openxmlformats.org/officeDocument/2006/relationships" id="257" r:id="R8595704fc89b4aa7"/>
    <p:sldId xmlns:r="http://schemas.openxmlformats.org/officeDocument/2006/relationships" id="258" r:id="R32f27439eff84619"/>
    <p:sldId xmlns:r="http://schemas.openxmlformats.org/officeDocument/2006/relationships" id="259" r:id="R95406dd335c0418d"/>
    <p:sldId xmlns:r="http://schemas.openxmlformats.org/officeDocument/2006/relationships" id="260" r:id="R6dc672de8b0b4bb1"/>
    <p:sldId xmlns:r="http://schemas.openxmlformats.org/officeDocument/2006/relationships" id="261" r:id="R07a0f9cb1df84126"/>
    <p:sldId xmlns:r="http://schemas.openxmlformats.org/officeDocument/2006/relationships" id="262" r:id="R8422dd7b54dc45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355175ed048bc" /><Relationship Type="http://schemas.openxmlformats.org/officeDocument/2006/relationships/slide" Target="/ppt/slides/slide1.xml" Id="R3f215ef2b72f41f1" /><Relationship Type="http://schemas.openxmlformats.org/officeDocument/2006/relationships/slide" Target="/ppt/slides/slide2.xml" Id="R8595704fc89b4aa7" /><Relationship Type="http://schemas.openxmlformats.org/officeDocument/2006/relationships/slide" Target="/ppt/slides/slide3.xml" Id="R32f27439eff84619" /><Relationship Type="http://schemas.openxmlformats.org/officeDocument/2006/relationships/slide" Target="/ppt/slides/slide4.xml" Id="R95406dd335c0418d" /><Relationship Type="http://schemas.openxmlformats.org/officeDocument/2006/relationships/slide" Target="/ppt/slides/slide5.xml" Id="R6dc672de8b0b4bb1" /><Relationship Type="http://schemas.openxmlformats.org/officeDocument/2006/relationships/slide" Target="/ppt/slides/slide6.xml" Id="R07a0f9cb1df84126" /><Relationship Type="http://schemas.openxmlformats.org/officeDocument/2006/relationships/slide" Target="/ppt/slides/slide7.xml" Id="R8422dd7b54dc45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cf29433054c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c1a3e6b574d93" /><Relationship Type="http://schemas.openxmlformats.org/officeDocument/2006/relationships/theme" Target="/ppt/slideMasters/theme/theme1.xml" Id="R070e9ae613c945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9c1a3e6b574d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25190089547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58501f31b49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7c4e33f5c49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90f0bb44240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85bc0762546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5b2c524564a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0e9d9e40342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 M. PEDERSEN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M. PEDERSEN REVISJON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3 093 553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1 433 274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4 251 372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MAGNE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 Magne Pedersen, Pålsnesveien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4643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omp@revisjonas.no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893 546 502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