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ec16935507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f91f56cfc4ab3"/>
  </p:sldMasterIdLst>
  <p:sldIdLst>
    <p:sldId xmlns:r="http://schemas.openxmlformats.org/officeDocument/2006/relationships" id="256" r:id="R3f3c68c031424e8c"/>
    <p:sldId xmlns:r="http://schemas.openxmlformats.org/officeDocument/2006/relationships" id="257" r:id="R54d441b24caa4aca"/>
    <p:sldId xmlns:r="http://schemas.openxmlformats.org/officeDocument/2006/relationships" id="258" r:id="R5019050f1b8a4c23"/>
    <p:sldId xmlns:r="http://schemas.openxmlformats.org/officeDocument/2006/relationships" id="259" r:id="R6f3526a7056443c6"/>
    <p:sldId xmlns:r="http://schemas.openxmlformats.org/officeDocument/2006/relationships" id="260" r:id="Rc6168183b8e74211"/>
    <p:sldId xmlns:r="http://schemas.openxmlformats.org/officeDocument/2006/relationships" id="261" r:id="R47213bbc68f943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f91f56cfc4ab3" /><Relationship Type="http://schemas.openxmlformats.org/officeDocument/2006/relationships/slide" Target="/ppt/slides/slide1.xml" Id="R3f3c68c031424e8c" /><Relationship Type="http://schemas.openxmlformats.org/officeDocument/2006/relationships/slide" Target="/ppt/slides/slide2.xml" Id="R54d441b24caa4aca" /><Relationship Type="http://schemas.openxmlformats.org/officeDocument/2006/relationships/slide" Target="/ppt/slides/slide3.xml" Id="R5019050f1b8a4c23" /><Relationship Type="http://schemas.openxmlformats.org/officeDocument/2006/relationships/slide" Target="/ppt/slides/slide4.xml" Id="R6f3526a7056443c6" /><Relationship Type="http://schemas.openxmlformats.org/officeDocument/2006/relationships/slide" Target="/ppt/slides/slide5.xml" Id="Rc6168183b8e74211" /><Relationship Type="http://schemas.openxmlformats.org/officeDocument/2006/relationships/slide" Target="/ppt/slides/slide6.xml" Id="R47213bbc68f943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b46378ee7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9a76aa9eb4922" /><Relationship Type="http://schemas.openxmlformats.org/officeDocument/2006/relationships/theme" Target="/ppt/slideMasters/theme/theme1.xml" Id="Rc1f3c3248e6e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9a76aa9eb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cfb974fc94f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60a1b551e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6a41dec0548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014f58cae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f68eb257b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e758dc1a846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 M. PEDERSEN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Magne Pedersen, Pålsnesveien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omp@revisjonas.no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893 546 502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M. PEDERSEN REVISJON AS</a:t>
            </a:r>
          </a:p>
        </p:txBody>
      </p:sp>
    </p:spTree>
  </p:cSld>
  <p:clrMapOvr>
    <a:masterClrMapping xmlns:a="http://schemas.openxmlformats.org/drawingml/2006/main"/>
  </p:clrMapOvr>
</p:sld>
</file>