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bf71ea9b4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5afa3eeca4bc5"/>
  </p:sldMasterIdLst>
  <p:sldIdLst>
    <p:sldId xmlns:r="http://schemas.openxmlformats.org/officeDocument/2006/relationships" id="256" r:id="R2ae07aaab06e4d7d"/>
    <p:sldId xmlns:r="http://schemas.openxmlformats.org/officeDocument/2006/relationships" id="257" r:id="R1352a7c3c2c443b4"/>
    <p:sldId xmlns:r="http://schemas.openxmlformats.org/officeDocument/2006/relationships" id="258" r:id="R9640c13226dd49c9"/>
    <p:sldId xmlns:r="http://schemas.openxmlformats.org/officeDocument/2006/relationships" id="259" r:id="R8cfbdf0d2b22420f"/>
    <p:sldId xmlns:r="http://schemas.openxmlformats.org/officeDocument/2006/relationships" id="260" r:id="Rf86225b05a2d49a5"/>
    <p:sldId xmlns:r="http://schemas.openxmlformats.org/officeDocument/2006/relationships" id="261" r:id="R07b119b465e0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5afa3eeca4bc5" /><Relationship Type="http://schemas.openxmlformats.org/officeDocument/2006/relationships/slide" Target="/ppt/slides/slide1.xml" Id="R2ae07aaab06e4d7d" /><Relationship Type="http://schemas.openxmlformats.org/officeDocument/2006/relationships/slide" Target="/ppt/slides/slide2.xml" Id="R1352a7c3c2c443b4" /><Relationship Type="http://schemas.openxmlformats.org/officeDocument/2006/relationships/slide" Target="/ppt/slides/slide3.xml" Id="R9640c13226dd49c9" /><Relationship Type="http://schemas.openxmlformats.org/officeDocument/2006/relationships/slide" Target="/ppt/slides/slide4.xml" Id="R8cfbdf0d2b22420f" /><Relationship Type="http://schemas.openxmlformats.org/officeDocument/2006/relationships/slide" Target="/ppt/slides/slide5.xml" Id="Rf86225b05a2d49a5" /><Relationship Type="http://schemas.openxmlformats.org/officeDocument/2006/relationships/slide" Target="/ppt/slides/slide6.xml" Id="R07b119b465e0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21d047a5b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8a8e11eb4cc0" /><Relationship Type="http://schemas.openxmlformats.org/officeDocument/2006/relationships/theme" Target="/ppt/slideMasters/theme/theme1.xml" Id="R19b7f34a192f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28a8e11eb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8adc67a8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2fd0e84a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e252508c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c59d3ecbc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c5547af78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e7fde894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