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bf30bd7e046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099b700eeb4ee6"/>
  </p:sldMasterIdLst>
  <p:sldIdLst>
    <p:sldId xmlns:r="http://schemas.openxmlformats.org/officeDocument/2006/relationships" id="256" r:id="Rd923a0acb7224869"/>
    <p:sldId xmlns:r="http://schemas.openxmlformats.org/officeDocument/2006/relationships" id="257" r:id="R19372ae7a4db4c0d"/>
    <p:sldId xmlns:r="http://schemas.openxmlformats.org/officeDocument/2006/relationships" id="258" r:id="R8984c4cf073849d2"/>
    <p:sldId xmlns:r="http://schemas.openxmlformats.org/officeDocument/2006/relationships" id="259" r:id="R1dc3cec709ae4bd9"/>
    <p:sldId xmlns:r="http://schemas.openxmlformats.org/officeDocument/2006/relationships" id="260" r:id="Rcecdd93ace354e8b"/>
    <p:sldId xmlns:r="http://schemas.openxmlformats.org/officeDocument/2006/relationships" id="261" r:id="R657f86526e65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99b700eeb4ee6" /><Relationship Type="http://schemas.openxmlformats.org/officeDocument/2006/relationships/slide" Target="/ppt/slides/slide1.xml" Id="Rd923a0acb7224869" /><Relationship Type="http://schemas.openxmlformats.org/officeDocument/2006/relationships/slide" Target="/ppt/slides/slide2.xml" Id="R19372ae7a4db4c0d" /><Relationship Type="http://schemas.openxmlformats.org/officeDocument/2006/relationships/slide" Target="/ppt/slides/slide3.xml" Id="R8984c4cf073849d2" /><Relationship Type="http://schemas.openxmlformats.org/officeDocument/2006/relationships/slide" Target="/ppt/slides/slide4.xml" Id="R1dc3cec709ae4bd9" /><Relationship Type="http://schemas.openxmlformats.org/officeDocument/2006/relationships/slide" Target="/ppt/slides/slide5.xml" Id="Rcecdd93ace354e8b" /><Relationship Type="http://schemas.openxmlformats.org/officeDocument/2006/relationships/slide" Target="/ppt/slides/slide6.xml" Id="R657f86526e65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4b254c575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1a807343d4b10" /><Relationship Type="http://schemas.openxmlformats.org/officeDocument/2006/relationships/theme" Target="/ppt/slideMasters/theme/theme1.xml" Id="R3fcc1fde6d434d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01a807343d4b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bfb2b22d34f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ea61af76144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a5d74e8d441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1d419ca3142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8c7c8db424e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41998f6de47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REVISJON &amp; REGNSKAP KARI HOVDEN YOUSSEF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post@hovdenrevisjon.no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www.hovdenrevisjon.no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893 485 082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