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81d3710af842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0dcdfd42e42f0"/>
  </p:sldMasterIdLst>
  <p:sldIdLst>
    <p:sldId xmlns:r="http://schemas.openxmlformats.org/officeDocument/2006/relationships" id="256" r:id="R0331e0f165de40cd"/>
    <p:sldId xmlns:r="http://schemas.openxmlformats.org/officeDocument/2006/relationships" id="257" r:id="Rcabe282549a04617"/>
    <p:sldId xmlns:r="http://schemas.openxmlformats.org/officeDocument/2006/relationships" id="258" r:id="R7c974fcc891845ed"/>
    <p:sldId xmlns:r="http://schemas.openxmlformats.org/officeDocument/2006/relationships" id="259" r:id="Rd21d18678b3a4580"/>
    <p:sldId xmlns:r="http://schemas.openxmlformats.org/officeDocument/2006/relationships" id="260" r:id="Rf3ff687b9fe34263"/>
    <p:sldId xmlns:r="http://schemas.openxmlformats.org/officeDocument/2006/relationships" id="261" r:id="R00c0b17211714557"/>
    <p:sldId xmlns:r="http://schemas.openxmlformats.org/officeDocument/2006/relationships" id="262" r:id="R4f28ad55cb2d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0dcdfd42e42f0" /><Relationship Type="http://schemas.openxmlformats.org/officeDocument/2006/relationships/slide" Target="/ppt/slides/slide1.xml" Id="R0331e0f165de40cd" /><Relationship Type="http://schemas.openxmlformats.org/officeDocument/2006/relationships/slide" Target="/ppt/slides/slide2.xml" Id="Rcabe282549a04617" /><Relationship Type="http://schemas.openxmlformats.org/officeDocument/2006/relationships/slide" Target="/ppt/slides/slide3.xml" Id="R7c974fcc891845ed" /><Relationship Type="http://schemas.openxmlformats.org/officeDocument/2006/relationships/slide" Target="/ppt/slides/slide4.xml" Id="Rd21d18678b3a4580" /><Relationship Type="http://schemas.openxmlformats.org/officeDocument/2006/relationships/slide" Target="/ppt/slides/slide5.xml" Id="Rf3ff687b9fe34263" /><Relationship Type="http://schemas.openxmlformats.org/officeDocument/2006/relationships/slide" Target="/ppt/slides/slide6.xml" Id="R00c0b17211714557" /><Relationship Type="http://schemas.openxmlformats.org/officeDocument/2006/relationships/slide" Target="/ppt/slides/slide7.xml" Id="R4f28ad55cb2d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4f7bebf6b45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4b57dc6d041d2" /><Relationship Type="http://schemas.openxmlformats.org/officeDocument/2006/relationships/theme" Target="/ppt/slideMasters/theme/theme1.xml" Id="Ra812c5709e2e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4b57dc6d0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1324d0c7f4c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86a3361b8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464f8427746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198515772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60301e46c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e2b2c5334d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33a3f0cbe42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KERSBERGEN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36 519 955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56 490 783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KERSBERGEN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