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bf47ee545e49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12fb5277854f0e"/>
  </p:sldMasterIdLst>
  <p:sldIdLst>
    <p:sldId xmlns:r="http://schemas.openxmlformats.org/officeDocument/2006/relationships" id="256" r:id="R47fa1a89afef46f8"/>
    <p:sldId xmlns:r="http://schemas.openxmlformats.org/officeDocument/2006/relationships" id="257" r:id="R90c87ee097dc422d"/>
    <p:sldId xmlns:r="http://schemas.openxmlformats.org/officeDocument/2006/relationships" id="258" r:id="R03f7cc1ac0fb44c7"/>
    <p:sldId xmlns:r="http://schemas.openxmlformats.org/officeDocument/2006/relationships" id="259" r:id="R7b6fa3383848499f"/>
    <p:sldId xmlns:r="http://schemas.openxmlformats.org/officeDocument/2006/relationships" id="260" r:id="R5585f5a3a0cf45ae"/>
    <p:sldId xmlns:r="http://schemas.openxmlformats.org/officeDocument/2006/relationships" id="261" r:id="R99f958a44210464d"/>
    <p:sldId xmlns:r="http://schemas.openxmlformats.org/officeDocument/2006/relationships" id="262" r:id="Raebd5dbcf45f43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12fb5277854f0e" /><Relationship Type="http://schemas.openxmlformats.org/officeDocument/2006/relationships/slide" Target="/ppt/slides/slide1.xml" Id="R47fa1a89afef46f8" /><Relationship Type="http://schemas.openxmlformats.org/officeDocument/2006/relationships/slide" Target="/ppt/slides/slide2.xml" Id="R90c87ee097dc422d" /><Relationship Type="http://schemas.openxmlformats.org/officeDocument/2006/relationships/slide" Target="/ppt/slides/slide3.xml" Id="R03f7cc1ac0fb44c7" /><Relationship Type="http://schemas.openxmlformats.org/officeDocument/2006/relationships/slide" Target="/ppt/slides/slide4.xml" Id="R7b6fa3383848499f" /><Relationship Type="http://schemas.openxmlformats.org/officeDocument/2006/relationships/slide" Target="/ppt/slides/slide5.xml" Id="R5585f5a3a0cf45ae" /><Relationship Type="http://schemas.openxmlformats.org/officeDocument/2006/relationships/slide" Target="/ppt/slides/slide6.xml" Id="R99f958a44210464d" /><Relationship Type="http://schemas.openxmlformats.org/officeDocument/2006/relationships/slide" Target="/ppt/slides/slide7.xml" Id="Raebd5dbcf45f43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724fcc02e48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13bf140e74e28" /><Relationship Type="http://schemas.openxmlformats.org/officeDocument/2006/relationships/theme" Target="/ppt/slideMasters/theme/theme1.xml" Id="R0e89ccbd59f249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213bf140e74e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c434dfb3c45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85617732740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092f9e70148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ebd4ce7bd47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b1c923fb04a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e9987629f43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30c11930e46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1 584 776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679 224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869 414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1 085 647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ATRIS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(4. etg.),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www.accountingas.no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893 320 172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ACCOUNTING AS</a:t>
            </a:r>
          </a:p>
        </p:txBody>
      </p:sp>
    </p:spTree>
  </p:cSld>
  <p:clrMapOvr>
    <a:masterClrMapping xmlns:a="http://schemas.openxmlformats.org/drawingml/2006/main"/>
  </p:clrMapOvr>
</p:sld>
</file>