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9e7bd42df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1699a8bb14706"/>
  </p:sldMasterIdLst>
  <p:sldIdLst>
    <p:sldId xmlns:r="http://schemas.openxmlformats.org/officeDocument/2006/relationships" id="256" r:id="R62c650b0c50f4c92"/>
    <p:sldId xmlns:r="http://schemas.openxmlformats.org/officeDocument/2006/relationships" id="257" r:id="Rda554db4188d443f"/>
    <p:sldId xmlns:r="http://schemas.openxmlformats.org/officeDocument/2006/relationships" id="258" r:id="Rffb59bd621a04db1"/>
    <p:sldId xmlns:r="http://schemas.openxmlformats.org/officeDocument/2006/relationships" id="259" r:id="R2e9eef1c74b44f2a"/>
    <p:sldId xmlns:r="http://schemas.openxmlformats.org/officeDocument/2006/relationships" id="260" r:id="Ra16e1ee49e994fdf"/>
    <p:sldId xmlns:r="http://schemas.openxmlformats.org/officeDocument/2006/relationships" id="261" r:id="R80fe1607e4da49ab"/>
    <p:sldId xmlns:r="http://schemas.openxmlformats.org/officeDocument/2006/relationships" id="262" r:id="R731d07ae74fe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1699a8bb14706" /><Relationship Type="http://schemas.openxmlformats.org/officeDocument/2006/relationships/slide" Target="/ppt/slides/slide1.xml" Id="R62c650b0c50f4c92" /><Relationship Type="http://schemas.openxmlformats.org/officeDocument/2006/relationships/slide" Target="/ppt/slides/slide2.xml" Id="Rda554db4188d443f" /><Relationship Type="http://schemas.openxmlformats.org/officeDocument/2006/relationships/slide" Target="/ppt/slides/slide3.xml" Id="Rffb59bd621a04db1" /><Relationship Type="http://schemas.openxmlformats.org/officeDocument/2006/relationships/slide" Target="/ppt/slides/slide4.xml" Id="R2e9eef1c74b44f2a" /><Relationship Type="http://schemas.openxmlformats.org/officeDocument/2006/relationships/slide" Target="/ppt/slides/slide5.xml" Id="Ra16e1ee49e994fdf" /><Relationship Type="http://schemas.openxmlformats.org/officeDocument/2006/relationships/slide" Target="/ppt/slides/slide6.xml" Id="R80fe1607e4da49ab" /><Relationship Type="http://schemas.openxmlformats.org/officeDocument/2006/relationships/slide" Target="/ppt/slides/slide7.xml" Id="R731d07ae74fe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fd98068e1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687d15f4e4367" /><Relationship Type="http://schemas.openxmlformats.org/officeDocument/2006/relationships/theme" Target="/ppt/slideMasters/theme/theme1.xml" Id="R29740a2e2417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687d15f4e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2500dd141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ef0799b9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d8f8f1aa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5e5ccfa0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fbb068eb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b8bcfe807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5fb8286a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