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731a49f0b84b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fe3f4e60f649f7"/>
  </p:sldMasterIdLst>
  <p:sldIdLst>
    <p:sldId xmlns:r="http://schemas.openxmlformats.org/officeDocument/2006/relationships" id="256" r:id="Rf58e03203c364fd7"/>
    <p:sldId xmlns:r="http://schemas.openxmlformats.org/officeDocument/2006/relationships" id="257" r:id="Rbe794e6388ed4867"/>
    <p:sldId xmlns:r="http://schemas.openxmlformats.org/officeDocument/2006/relationships" id="258" r:id="R67db7aab5f274865"/>
    <p:sldId xmlns:r="http://schemas.openxmlformats.org/officeDocument/2006/relationships" id="259" r:id="R322f63b935324d43"/>
    <p:sldId xmlns:r="http://schemas.openxmlformats.org/officeDocument/2006/relationships" id="260" r:id="R6882b7b70524409a"/>
    <p:sldId xmlns:r="http://schemas.openxmlformats.org/officeDocument/2006/relationships" id="261" r:id="Rf46bc5192213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e3f4e60f649f7" /><Relationship Type="http://schemas.openxmlformats.org/officeDocument/2006/relationships/slide" Target="/ppt/slides/slide1.xml" Id="Rf58e03203c364fd7" /><Relationship Type="http://schemas.openxmlformats.org/officeDocument/2006/relationships/slide" Target="/ppt/slides/slide2.xml" Id="Rbe794e6388ed4867" /><Relationship Type="http://schemas.openxmlformats.org/officeDocument/2006/relationships/slide" Target="/ppt/slides/slide3.xml" Id="R67db7aab5f274865" /><Relationship Type="http://schemas.openxmlformats.org/officeDocument/2006/relationships/slide" Target="/ppt/slides/slide4.xml" Id="R322f63b935324d43" /><Relationship Type="http://schemas.openxmlformats.org/officeDocument/2006/relationships/slide" Target="/ppt/slides/slide5.xml" Id="R6882b7b70524409a" /><Relationship Type="http://schemas.openxmlformats.org/officeDocument/2006/relationships/slide" Target="/ppt/slides/slide6.xml" Id="Rf46bc5192213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0e325be674c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c847c54ff41cf" /><Relationship Type="http://schemas.openxmlformats.org/officeDocument/2006/relationships/theme" Target="/ppt/slideMasters/theme/theme1.xml" Id="Rbd91c403dbed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0c847c54ff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a5cee657e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8f75f374c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ed8c86cb041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f56df6d1440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d7eb0b9dd4f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35b06296143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893 141 952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