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8878dc04a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0d188e20ca490c"/>
  </p:sldMasterIdLst>
  <p:sldIdLst>
    <p:sldId xmlns:r="http://schemas.openxmlformats.org/officeDocument/2006/relationships" id="256" r:id="Rae81e0e117814c42"/>
    <p:sldId xmlns:r="http://schemas.openxmlformats.org/officeDocument/2006/relationships" id="257" r:id="R97be69562c4c48cc"/>
    <p:sldId xmlns:r="http://schemas.openxmlformats.org/officeDocument/2006/relationships" id="258" r:id="R305ca602c03f4fdc"/>
    <p:sldId xmlns:r="http://schemas.openxmlformats.org/officeDocument/2006/relationships" id="259" r:id="R2a3179772c954262"/>
    <p:sldId xmlns:r="http://schemas.openxmlformats.org/officeDocument/2006/relationships" id="260" r:id="R06164f2e1a21473a"/>
    <p:sldId xmlns:r="http://schemas.openxmlformats.org/officeDocument/2006/relationships" id="261" r:id="R386d4d5cacb6415f"/>
    <p:sldId xmlns:r="http://schemas.openxmlformats.org/officeDocument/2006/relationships" id="262" r:id="R46a6899e7600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d188e20ca490c" /><Relationship Type="http://schemas.openxmlformats.org/officeDocument/2006/relationships/slide" Target="/ppt/slides/slide1.xml" Id="Rae81e0e117814c42" /><Relationship Type="http://schemas.openxmlformats.org/officeDocument/2006/relationships/slide" Target="/ppt/slides/slide2.xml" Id="R97be69562c4c48cc" /><Relationship Type="http://schemas.openxmlformats.org/officeDocument/2006/relationships/slide" Target="/ppt/slides/slide3.xml" Id="R305ca602c03f4fdc" /><Relationship Type="http://schemas.openxmlformats.org/officeDocument/2006/relationships/slide" Target="/ppt/slides/slide4.xml" Id="R2a3179772c954262" /><Relationship Type="http://schemas.openxmlformats.org/officeDocument/2006/relationships/slide" Target="/ppt/slides/slide5.xml" Id="R06164f2e1a21473a" /><Relationship Type="http://schemas.openxmlformats.org/officeDocument/2006/relationships/slide" Target="/ppt/slides/slide6.xml" Id="R386d4d5cacb6415f" /><Relationship Type="http://schemas.openxmlformats.org/officeDocument/2006/relationships/slide" Target="/ppt/slides/slide7.xml" Id="R46a6899e7600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416f50a04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50e20c076462b" /><Relationship Type="http://schemas.openxmlformats.org/officeDocument/2006/relationships/theme" Target="/ppt/slideMasters/theme/theme1.xml" Id="R1de4ecedaae4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50e20c076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75c55f02c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587e5517140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352226b73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2a8e81a26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b79fc23e9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46fa2c2304b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67320de0f45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Nordhellvegen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tonnes@strev.no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892 847 312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