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ec4ae2ea16b4ab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30aaed0f87a4c23"/>
  </p:sldMasterIdLst>
  <p:sldIdLst>
    <p:sldId xmlns:r="http://schemas.openxmlformats.org/officeDocument/2006/relationships" id="256" r:id="Rc9219874b15149d0"/>
    <p:sldId xmlns:r="http://schemas.openxmlformats.org/officeDocument/2006/relationships" id="257" r:id="Rf52cf3da85de43e5"/>
    <p:sldId xmlns:r="http://schemas.openxmlformats.org/officeDocument/2006/relationships" id="258" r:id="R1adcda7b9b974ce9"/>
    <p:sldId xmlns:r="http://schemas.openxmlformats.org/officeDocument/2006/relationships" id="259" r:id="R4844beea515a4dad"/>
    <p:sldId xmlns:r="http://schemas.openxmlformats.org/officeDocument/2006/relationships" id="260" r:id="Rf26f57ef85b44073"/>
    <p:sldId xmlns:r="http://schemas.openxmlformats.org/officeDocument/2006/relationships" id="261" r:id="R84f1dfc69356462b"/>
    <p:sldId xmlns:r="http://schemas.openxmlformats.org/officeDocument/2006/relationships" id="262" r:id="Rf5ada642865b44a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30aaed0f87a4c23" /><Relationship Type="http://schemas.openxmlformats.org/officeDocument/2006/relationships/slide" Target="/ppt/slides/slide1.xml" Id="Rc9219874b15149d0" /><Relationship Type="http://schemas.openxmlformats.org/officeDocument/2006/relationships/slide" Target="/ppt/slides/slide2.xml" Id="Rf52cf3da85de43e5" /><Relationship Type="http://schemas.openxmlformats.org/officeDocument/2006/relationships/slide" Target="/ppt/slides/slide3.xml" Id="R1adcda7b9b974ce9" /><Relationship Type="http://schemas.openxmlformats.org/officeDocument/2006/relationships/slide" Target="/ppt/slides/slide4.xml" Id="R4844beea515a4dad" /><Relationship Type="http://schemas.openxmlformats.org/officeDocument/2006/relationships/slide" Target="/ppt/slides/slide5.xml" Id="Rf26f57ef85b44073" /><Relationship Type="http://schemas.openxmlformats.org/officeDocument/2006/relationships/slide" Target="/ppt/slides/slide6.xml" Id="R84f1dfc69356462b" /><Relationship Type="http://schemas.openxmlformats.org/officeDocument/2006/relationships/slide" Target="/ppt/slides/slide7.xml" Id="Rf5ada642865b44a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f75489a714e475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b12602924b4a7a" /><Relationship Type="http://schemas.openxmlformats.org/officeDocument/2006/relationships/theme" Target="/ppt/slideMasters/theme/theme1.xml" Id="R5f64bd85cb59496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5b12602924b4a7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5d2c64ed59425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da30eb759e4c6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279850c3244fc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8c2e3f666c41e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1986dca51942f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ae03b4a884403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0d2e1805a4401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G&amp;S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G&amp;S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G&amp;S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G&amp;S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G&amp;S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G&amp;S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−11 517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383 912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640 870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722 595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G&amp;S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FRED GERHARD STRAND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G&amp;S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Fred Gerhard Strand, Ekebergveien 261B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1166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892 390 312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G&amp;S HOLDING AS</a:t>
            </a:r>
          </a:p>
        </p:txBody>
      </p:sp>
    </p:spTree>
  </p:cSld>
  <p:clrMapOvr>
    <a:masterClrMapping xmlns:a="http://schemas.openxmlformats.org/drawingml/2006/main"/>
  </p:clrMapOvr>
</p:sld>
</file>