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21500b681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deb68af4f4df1"/>
  </p:sldMasterIdLst>
  <p:sldIdLst>
    <p:sldId xmlns:r="http://schemas.openxmlformats.org/officeDocument/2006/relationships" id="256" r:id="R7186e3332c554147"/>
    <p:sldId xmlns:r="http://schemas.openxmlformats.org/officeDocument/2006/relationships" id="257" r:id="R01e495d48cd84cb5"/>
    <p:sldId xmlns:r="http://schemas.openxmlformats.org/officeDocument/2006/relationships" id="258" r:id="Rb8e7fd4eb48544de"/>
    <p:sldId xmlns:r="http://schemas.openxmlformats.org/officeDocument/2006/relationships" id="259" r:id="R6ee5553f0bb1454b"/>
    <p:sldId xmlns:r="http://schemas.openxmlformats.org/officeDocument/2006/relationships" id="260" r:id="Radd8e92840de43cf"/>
    <p:sldId xmlns:r="http://schemas.openxmlformats.org/officeDocument/2006/relationships" id="261" r:id="R06acbcbddf97490b"/>
    <p:sldId xmlns:r="http://schemas.openxmlformats.org/officeDocument/2006/relationships" id="262" r:id="R25e99cbc3afd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deb68af4f4df1" /><Relationship Type="http://schemas.openxmlformats.org/officeDocument/2006/relationships/slide" Target="/ppt/slides/slide1.xml" Id="R7186e3332c554147" /><Relationship Type="http://schemas.openxmlformats.org/officeDocument/2006/relationships/slide" Target="/ppt/slides/slide2.xml" Id="R01e495d48cd84cb5" /><Relationship Type="http://schemas.openxmlformats.org/officeDocument/2006/relationships/slide" Target="/ppt/slides/slide3.xml" Id="Rb8e7fd4eb48544de" /><Relationship Type="http://schemas.openxmlformats.org/officeDocument/2006/relationships/slide" Target="/ppt/slides/slide4.xml" Id="R6ee5553f0bb1454b" /><Relationship Type="http://schemas.openxmlformats.org/officeDocument/2006/relationships/slide" Target="/ppt/slides/slide5.xml" Id="Radd8e92840de43cf" /><Relationship Type="http://schemas.openxmlformats.org/officeDocument/2006/relationships/slide" Target="/ppt/slides/slide6.xml" Id="R06acbcbddf97490b" /><Relationship Type="http://schemas.openxmlformats.org/officeDocument/2006/relationships/slide" Target="/ppt/slides/slide7.xml" Id="R25e99cbc3afd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ec6f63cd8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4a4b4b804363" /><Relationship Type="http://schemas.openxmlformats.org/officeDocument/2006/relationships/theme" Target="/ppt/slideMasters/theme/theme1.xml" Id="R292c847b2684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64a4b4b80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af01669d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b2cd6707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de14f1c1c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be0c48bf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b3b467c2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b5142778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72a991cd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