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4f3d8d7cb44d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86a30540cf44e8"/>
  </p:sldMasterIdLst>
  <p:sldIdLst>
    <p:sldId xmlns:r="http://schemas.openxmlformats.org/officeDocument/2006/relationships" id="256" r:id="Rd433d2e7f0de47ae"/>
    <p:sldId xmlns:r="http://schemas.openxmlformats.org/officeDocument/2006/relationships" id="257" r:id="R9f552947525d4fa0"/>
    <p:sldId xmlns:r="http://schemas.openxmlformats.org/officeDocument/2006/relationships" id="258" r:id="R1965b6198a414c60"/>
    <p:sldId xmlns:r="http://schemas.openxmlformats.org/officeDocument/2006/relationships" id="259" r:id="Rf954a00f7e9b4ce9"/>
    <p:sldId xmlns:r="http://schemas.openxmlformats.org/officeDocument/2006/relationships" id="260" r:id="R2831b4127cc34ff6"/>
    <p:sldId xmlns:r="http://schemas.openxmlformats.org/officeDocument/2006/relationships" id="261" r:id="Rcfc3c6fed5eb46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86a30540cf44e8" /><Relationship Type="http://schemas.openxmlformats.org/officeDocument/2006/relationships/slide" Target="/ppt/slides/slide1.xml" Id="Rd433d2e7f0de47ae" /><Relationship Type="http://schemas.openxmlformats.org/officeDocument/2006/relationships/slide" Target="/ppt/slides/slide2.xml" Id="R9f552947525d4fa0" /><Relationship Type="http://schemas.openxmlformats.org/officeDocument/2006/relationships/slide" Target="/ppt/slides/slide3.xml" Id="R1965b6198a414c60" /><Relationship Type="http://schemas.openxmlformats.org/officeDocument/2006/relationships/slide" Target="/ppt/slides/slide4.xml" Id="Rf954a00f7e9b4ce9" /><Relationship Type="http://schemas.openxmlformats.org/officeDocument/2006/relationships/slide" Target="/ppt/slides/slide5.xml" Id="R2831b4127cc34ff6" /><Relationship Type="http://schemas.openxmlformats.org/officeDocument/2006/relationships/slide" Target="/ppt/slides/slide6.xml" Id="Rcfc3c6fed5eb46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d633145f1c4c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aed9fc6214d5d" /><Relationship Type="http://schemas.openxmlformats.org/officeDocument/2006/relationships/theme" Target="/ppt/slideMasters/theme/theme1.xml" Id="Rb3f6a6d4a01f4a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9aed9fc6214d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a2697e35049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4a9d11d964b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dac044a6649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4917d2e314c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ff2ec1fe444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dad074c5a41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Storhaugstien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892 275 882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