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fa98f409ed4b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378a0356314c88"/>
  </p:sldMasterIdLst>
  <p:sldIdLst>
    <p:sldId xmlns:r="http://schemas.openxmlformats.org/officeDocument/2006/relationships" id="256" r:id="R1816b377a34a40dc"/>
    <p:sldId xmlns:r="http://schemas.openxmlformats.org/officeDocument/2006/relationships" id="257" r:id="R3dc05f262ebe47f1"/>
    <p:sldId xmlns:r="http://schemas.openxmlformats.org/officeDocument/2006/relationships" id="258" r:id="Rb9dd7c9cb9b84602"/>
    <p:sldId xmlns:r="http://schemas.openxmlformats.org/officeDocument/2006/relationships" id="259" r:id="Rc13f1f0ab15c4a39"/>
    <p:sldId xmlns:r="http://schemas.openxmlformats.org/officeDocument/2006/relationships" id="260" r:id="R56f017be14f84dbf"/>
    <p:sldId xmlns:r="http://schemas.openxmlformats.org/officeDocument/2006/relationships" id="261" r:id="Ra0ccbe39e8c941d7"/>
    <p:sldId xmlns:r="http://schemas.openxmlformats.org/officeDocument/2006/relationships" id="262" r:id="R162ad028ae6745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78a0356314c88" /><Relationship Type="http://schemas.openxmlformats.org/officeDocument/2006/relationships/slide" Target="/ppt/slides/slide1.xml" Id="R1816b377a34a40dc" /><Relationship Type="http://schemas.openxmlformats.org/officeDocument/2006/relationships/slide" Target="/ppt/slides/slide2.xml" Id="R3dc05f262ebe47f1" /><Relationship Type="http://schemas.openxmlformats.org/officeDocument/2006/relationships/slide" Target="/ppt/slides/slide3.xml" Id="Rb9dd7c9cb9b84602" /><Relationship Type="http://schemas.openxmlformats.org/officeDocument/2006/relationships/slide" Target="/ppt/slides/slide4.xml" Id="Rc13f1f0ab15c4a39" /><Relationship Type="http://schemas.openxmlformats.org/officeDocument/2006/relationships/slide" Target="/ppt/slides/slide5.xml" Id="R56f017be14f84dbf" /><Relationship Type="http://schemas.openxmlformats.org/officeDocument/2006/relationships/slide" Target="/ppt/slides/slide6.xml" Id="Ra0ccbe39e8c941d7" /><Relationship Type="http://schemas.openxmlformats.org/officeDocument/2006/relationships/slide" Target="/ppt/slides/slide7.xml" Id="R162ad028ae6745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a158f4a194e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76d9f3f904f7d" /><Relationship Type="http://schemas.openxmlformats.org/officeDocument/2006/relationships/theme" Target="/ppt/slideMasters/theme/theme1.xml" Id="R3a158058341c40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776d9f3f904f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260ea01be4d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58dc898f244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0c7c8a08e40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bf1a1ab3a40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cdfc742fe4f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fb7cac9aa4d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e5e78103f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4 835 578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−5 867 077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−5 534 008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9 464 639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21 686 742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LEVANTOR AS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FÆRILI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MANOR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MARIANNE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ARROWHEAD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83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892 176 132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