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6f67aa9f394d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019918c77f44bd"/>
  </p:sldMasterIdLst>
  <p:sldIdLst>
    <p:sldId xmlns:r="http://schemas.openxmlformats.org/officeDocument/2006/relationships" id="256" r:id="Rbed1b0fac5b44222"/>
    <p:sldId xmlns:r="http://schemas.openxmlformats.org/officeDocument/2006/relationships" id="257" r:id="R45ba821f809f4630"/>
    <p:sldId xmlns:r="http://schemas.openxmlformats.org/officeDocument/2006/relationships" id="258" r:id="Rffc3cbc1bf264010"/>
    <p:sldId xmlns:r="http://schemas.openxmlformats.org/officeDocument/2006/relationships" id="259" r:id="Rab80e2d9874b43e2"/>
    <p:sldId xmlns:r="http://schemas.openxmlformats.org/officeDocument/2006/relationships" id="260" r:id="R655bbd3dfbc0403a"/>
    <p:sldId xmlns:r="http://schemas.openxmlformats.org/officeDocument/2006/relationships" id="261" r:id="R4a993b89ce8343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019918c77f44bd" /><Relationship Type="http://schemas.openxmlformats.org/officeDocument/2006/relationships/slide" Target="/ppt/slides/slide1.xml" Id="Rbed1b0fac5b44222" /><Relationship Type="http://schemas.openxmlformats.org/officeDocument/2006/relationships/slide" Target="/ppt/slides/slide2.xml" Id="R45ba821f809f4630" /><Relationship Type="http://schemas.openxmlformats.org/officeDocument/2006/relationships/slide" Target="/ppt/slides/slide3.xml" Id="Rffc3cbc1bf264010" /><Relationship Type="http://schemas.openxmlformats.org/officeDocument/2006/relationships/slide" Target="/ppt/slides/slide4.xml" Id="Rab80e2d9874b43e2" /><Relationship Type="http://schemas.openxmlformats.org/officeDocument/2006/relationships/slide" Target="/ppt/slides/slide5.xml" Id="R655bbd3dfbc0403a" /><Relationship Type="http://schemas.openxmlformats.org/officeDocument/2006/relationships/slide" Target="/ppt/slides/slide6.xml" Id="R4a993b89ce8343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90179488c44b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457e4a3034bff" /><Relationship Type="http://schemas.openxmlformats.org/officeDocument/2006/relationships/theme" Target="/ppt/slideMasters/theme/theme1.xml" Id="Rd9861052dcf140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7457e4a3034b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3b0bfd05f48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ee85bdc284d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218f676e747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b85378f1b4a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6342fc6a749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c12355c4d40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PERMIAN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35 83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permian@permian.no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892 176 132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