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e9e644149345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1560ec9ee148df"/>
  </p:sldMasterIdLst>
  <p:sldIdLst>
    <p:sldId xmlns:r="http://schemas.openxmlformats.org/officeDocument/2006/relationships" id="256" r:id="Re4468cd3e34d4daf"/>
    <p:sldId xmlns:r="http://schemas.openxmlformats.org/officeDocument/2006/relationships" id="257" r:id="R8f650652236746a5"/>
    <p:sldId xmlns:r="http://schemas.openxmlformats.org/officeDocument/2006/relationships" id="258" r:id="Rf675f0fcb9474a65"/>
    <p:sldId xmlns:r="http://schemas.openxmlformats.org/officeDocument/2006/relationships" id="259" r:id="R2c40d1e0f4cf4254"/>
    <p:sldId xmlns:r="http://schemas.openxmlformats.org/officeDocument/2006/relationships" id="260" r:id="R56ab51c54b2a4cd2"/>
    <p:sldId xmlns:r="http://schemas.openxmlformats.org/officeDocument/2006/relationships" id="261" r:id="R7880760d66844af6"/>
    <p:sldId xmlns:r="http://schemas.openxmlformats.org/officeDocument/2006/relationships" id="262" r:id="R2d4e0a3e424043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1560ec9ee148df" /><Relationship Type="http://schemas.openxmlformats.org/officeDocument/2006/relationships/slide" Target="/ppt/slides/slide1.xml" Id="Re4468cd3e34d4daf" /><Relationship Type="http://schemas.openxmlformats.org/officeDocument/2006/relationships/slide" Target="/ppt/slides/slide2.xml" Id="R8f650652236746a5" /><Relationship Type="http://schemas.openxmlformats.org/officeDocument/2006/relationships/slide" Target="/ppt/slides/slide3.xml" Id="Rf675f0fcb9474a65" /><Relationship Type="http://schemas.openxmlformats.org/officeDocument/2006/relationships/slide" Target="/ppt/slides/slide4.xml" Id="R2c40d1e0f4cf4254" /><Relationship Type="http://schemas.openxmlformats.org/officeDocument/2006/relationships/slide" Target="/ppt/slides/slide5.xml" Id="R56ab51c54b2a4cd2" /><Relationship Type="http://schemas.openxmlformats.org/officeDocument/2006/relationships/slide" Target="/ppt/slides/slide6.xml" Id="R7880760d66844af6" /><Relationship Type="http://schemas.openxmlformats.org/officeDocument/2006/relationships/slide" Target="/ppt/slides/slide7.xml" Id="R2d4e0a3e424043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a5a642a26546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192cc0a6243c3" /><Relationship Type="http://schemas.openxmlformats.org/officeDocument/2006/relationships/theme" Target="/ppt/slideMasters/theme/theme1.xml" Id="R945da14a16004a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f192cc0a6243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19373809745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3792df6c24d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584b94cc547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e654e09964b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9d05963b540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08e21536f4c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97e20def14a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LIGO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LIGO REGNSKAP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41 294 169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9 347 642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7 290 236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780 717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16 180 033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FRONT FARM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57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892 122 652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REGNSKAP AS</a:t>
            </a:r>
          </a:p>
        </p:txBody>
      </p:sp>
    </p:spTree>
  </p:cSld>
  <p:clrMapOvr>
    <a:masterClrMapping xmlns:a="http://schemas.openxmlformats.org/drawingml/2006/main"/>
  </p:clrMapOvr>
</p:sld>
</file>