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83e45667b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b0b38f040e4f52"/>
  </p:sldMasterIdLst>
  <p:sldIdLst>
    <p:sldId xmlns:r="http://schemas.openxmlformats.org/officeDocument/2006/relationships" id="256" r:id="R7ca451cd15d64709"/>
    <p:sldId xmlns:r="http://schemas.openxmlformats.org/officeDocument/2006/relationships" id="257" r:id="Ra4321da282044ba2"/>
    <p:sldId xmlns:r="http://schemas.openxmlformats.org/officeDocument/2006/relationships" id="258" r:id="Re0ae5696abc84020"/>
    <p:sldId xmlns:r="http://schemas.openxmlformats.org/officeDocument/2006/relationships" id="259" r:id="R5e9012aad53b41e2"/>
    <p:sldId xmlns:r="http://schemas.openxmlformats.org/officeDocument/2006/relationships" id="260" r:id="Ra17dd6d5fee14af4"/>
    <p:sldId xmlns:r="http://schemas.openxmlformats.org/officeDocument/2006/relationships" id="261" r:id="R136452edde074174"/>
    <p:sldId xmlns:r="http://schemas.openxmlformats.org/officeDocument/2006/relationships" id="262" r:id="R347e7f86c00b4b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0b38f040e4f52" /><Relationship Type="http://schemas.openxmlformats.org/officeDocument/2006/relationships/slide" Target="/ppt/slides/slide1.xml" Id="R7ca451cd15d64709" /><Relationship Type="http://schemas.openxmlformats.org/officeDocument/2006/relationships/slide" Target="/ppt/slides/slide2.xml" Id="Ra4321da282044ba2" /><Relationship Type="http://schemas.openxmlformats.org/officeDocument/2006/relationships/slide" Target="/ppt/slides/slide3.xml" Id="Re0ae5696abc84020" /><Relationship Type="http://schemas.openxmlformats.org/officeDocument/2006/relationships/slide" Target="/ppt/slides/slide4.xml" Id="R5e9012aad53b41e2" /><Relationship Type="http://schemas.openxmlformats.org/officeDocument/2006/relationships/slide" Target="/ppt/slides/slide5.xml" Id="Ra17dd6d5fee14af4" /><Relationship Type="http://schemas.openxmlformats.org/officeDocument/2006/relationships/slide" Target="/ppt/slides/slide6.xml" Id="R136452edde074174" /><Relationship Type="http://schemas.openxmlformats.org/officeDocument/2006/relationships/slide" Target="/ppt/slides/slide7.xml" Id="R347e7f86c00b4b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a4259b80c49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eb3207c7646af" /><Relationship Type="http://schemas.openxmlformats.org/officeDocument/2006/relationships/theme" Target="/ppt/slideMasters/theme/theme1.xml" Id="R7b44402d8c3644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0eb3207c7646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604ae5192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aa9396b3f4f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1edc0ee0c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86e777be9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e8464cfcf4a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77d3580764d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54bf3b14348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113 456 287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544 660 150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544 949 141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892 108 722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