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05000bc45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e79e5fb7f4401"/>
  </p:sldMasterIdLst>
  <p:sldIdLst>
    <p:sldId xmlns:r="http://schemas.openxmlformats.org/officeDocument/2006/relationships" id="256" r:id="R4320531bac904898"/>
    <p:sldId xmlns:r="http://schemas.openxmlformats.org/officeDocument/2006/relationships" id="257" r:id="R06dbeaf695c1482f"/>
    <p:sldId xmlns:r="http://schemas.openxmlformats.org/officeDocument/2006/relationships" id="258" r:id="Rff05c02e191043b7"/>
    <p:sldId xmlns:r="http://schemas.openxmlformats.org/officeDocument/2006/relationships" id="259" r:id="Reec747315d3645e0"/>
    <p:sldId xmlns:r="http://schemas.openxmlformats.org/officeDocument/2006/relationships" id="260" r:id="R1c411554024b4a00"/>
    <p:sldId xmlns:r="http://schemas.openxmlformats.org/officeDocument/2006/relationships" id="261" r:id="R7b1fbb44120847fe"/>
    <p:sldId xmlns:r="http://schemas.openxmlformats.org/officeDocument/2006/relationships" id="262" r:id="Rcac5ffd1d10e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e79e5fb7f4401" /><Relationship Type="http://schemas.openxmlformats.org/officeDocument/2006/relationships/slide" Target="/ppt/slides/slide1.xml" Id="R4320531bac904898" /><Relationship Type="http://schemas.openxmlformats.org/officeDocument/2006/relationships/slide" Target="/ppt/slides/slide2.xml" Id="R06dbeaf695c1482f" /><Relationship Type="http://schemas.openxmlformats.org/officeDocument/2006/relationships/slide" Target="/ppt/slides/slide3.xml" Id="Rff05c02e191043b7" /><Relationship Type="http://schemas.openxmlformats.org/officeDocument/2006/relationships/slide" Target="/ppt/slides/slide4.xml" Id="Reec747315d3645e0" /><Relationship Type="http://schemas.openxmlformats.org/officeDocument/2006/relationships/slide" Target="/ppt/slides/slide5.xml" Id="R1c411554024b4a00" /><Relationship Type="http://schemas.openxmlformats.org/officeDocument/2006/relationships/slide" Target="/ppt/slides/slide6.xml" Id="R7b1fbb44120847fe" /><Relationship Type="http://schemas.openxmlformats.org/officeDocument/2006/relationships/slide" Target="/ppt/slides/slide7.xml" Id="Rcac5ffd1d10e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7f722c755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7c8cf06a4143" /><Relationship Type="http://schemas.openxmlformats.org/officeDocument/2006/relationships/theme" Target="/ppt/slideMasters/theme/theme1.xml" Id="R2a3112e50132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27c8cf06a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e396ec1e5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0856fcf2e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bc91bfc0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1cdff8f3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0e1b20f4f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7b92b2969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67f976d7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