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8017fd54b64a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2b0b8f9b564d3c"/>
  </p:sldMasterIdLst>
  <p:sldIdLst>
    <p:sldId xmlns:r="http://schemas.openxmlformats.org/officeDocument/2006/relationships" id="256" r:id="Ra6537070ea3b49ab"/>
    <p:sldId xmlns:r="http://schemas.openxmlformats.org/officeDocument/2006/relationships" id="257" r:id="Rb3585d9972b14d5f"/>
    <p:sldId xmlns:r="http://schemas.openxmlformats.org/officeDocument/2006/relationships" id="258" r:id="R7003eef7025f49fb"/>
    <p:sldId xmlns:r="http://schemas.openxmlformats.org/officeDocument/2006/relationships" id="259" r:id="R6941f5feb5c44769"/>
    <p:sldId xmlns:r="http://schemas.openxmlformats.org/officeDocument/2006/relationships" id="260" r:id="R702d67a18fc342e1"/>
    <p:sldId xmlns:r="http://schemas.openxmlformats.org/officeDocument/2006/relationships" id="261" r:id="R85c1a08c8bd04f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2b0b8f9b564d3c" /><Relationship Type="http://schemas.openxmlformats.org/officeDocument/2006/relationships/slide" Target="/ppt/slides/slide1.xml" Id="Ra6537070ea3b49ab" /><Relationship Type="http://schemas.openxmlformats.org/officeDocument/2006/relationships/slide" Target="/ppt/slides/slide2.xml" Id="Rb3585d9972b14d5f" /><Relationship Type="http://schemas.openxmlformats.org/officeDocument/2006/relationships/slide" Target="/ppt/slides/slide3.xml" Id="R7003eef7025f49fb" /><Relationship Type="http://schemas.openxmlformats.org/officeDocument/2006/relationships/slide" Target="/ppt/slides/slide4.xml" Id="R6941f5feb5c44769" /><Relationship Type="http://schemas.openxmlformats.org/officeDocument/2006/relationships/slide" Target="/ppt/slides/slide5.xml" Id="R702d67a18fc342e1" /><Relationship Type="http://schemas.openxmlformats.org/officeDocument/2006/relationships/slide" Target="/ppt/slides/slide6.xml" Id="R85c1a08c8bd04f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1eb65cc8c64f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6d57bb670417f" /><Relationship Type="http://schemas.openxmlformats.org/officeDocument/2006/relationships/theme" Target="/ppt/slideMasters/theme/theme1.xml" Id="R30815f63c3a246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26d57bb67041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8438f565a48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ae82645c245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dd21da1d44c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ef0cf907646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068d9627343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5db3e3d534b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JOSEG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892 078 092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