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ae885805544f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3cfadf4eef4f2c"/>
  </p:sldMasterIdLst>
  <p:sldIdLst>
    <p:sldId xmlns:r="http://schemas.openxmlformats.org/officeDocument/2006/relationships" id="256" r:id="Re2050d5c8c21427d"/>
    <p:sldId xmlns:r="http://schemas.openxmlformats.org/officeDocument/2006/relationships" id="257" r:id="R6a51200f51c24696"/>
    <p:sldId xmlns:r="http://schemas.openxmlformats.org/officeDocument/2006/relationships" id="258" r:id="Rcfc2e3e4b67548a9"/>
    <p:sldId xmlns:r="http://schemas.openxmlformats.org/officeDocument/2006/relationships" id="259" r:id="R6ce5777013ec4d40"/>
    <p:sldId xmlns:r="http://schemas.openxmlformats.org/officeDocument/2006/relationships" id="260" r:id="Rbffa625cd1b849c0"/>
    <p:sldId xmlns:r="http://schemas.openxmlformats.org/officeDocument/2006/relationships" id="261" r:id="R69de6b6d8f9c42b8"/>
    <p:sldId xmlns:r="http://schemas.openxmlformats.org/officeDocument/2006/relationships" id="262" r:id="R152b7a16357f4e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3cfadf4eef4f2c" /><Relationship Type="http://schemas.openxmlformats.org/officeDocument/2006/relationships/slide" Target="/ppt/slides/slide1.xml" Id="Re2050d5c8c21427d" /><Relationship Type="http://schemas.openxmlformats.org/officeDocument/2006/relationships/slide" Target="/ppt/slides/slide2.xml" Id="R6a51200f51c24696" /><Relationship Type="http://schemas.openxmlformats.org/officeDocument/2006/relationships/slide" Target="/ppt/slides/slide3.xml" Id="Rcfc2e3e4b67548a9" /><Relationship Type="http://schemas.openxmlformats.org/officeDocument/2006/relationships/slide" Target="/ppt/slides/slide4.xml" Id="R6ce5777013ec4d40" /><Relationship Type="http://schemas.openxmlformats.org/officeDocument/2006/relationships/slide" Target="/ppt/slides/slide5.xml" Id="Rbffa625cd1b849c0" /><Relationship Type="http://schemas.openxmlformats.org/officeDocument/2006/relationships/slide" Target="/ppt/slides/slide6.xml" Id="R69de6b6d8f9c42b8" /><Relationship Type="http://schemas.openxmlformats.org/officeDocument/2006/relationships/slide" Target="/ppt/slides/slide7.xml" Id="R152b7a16357f4e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622d648b6141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a3cd79d874b03" /><Relationship Type="http://schemas.openxmlformats.org/officeDocument/2006/relationships/theme" Target="/ppt/slideMasters/theme/theme1.xml" Id="Rbdfae80232004f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7a3cd79d874b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4970b60e840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503fee2ed4a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264541a3545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37bfbba3f44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4195d64a04f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e785ff7d24e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616a0b4b54d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HÅPE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−531 743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20 777 232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66 762 731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66 996 840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RØED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Røed, Bolignummer H0201, Inkognitogata 2F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pr@k-w.no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892 058 962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