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73bce0ed5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41f5f19d64bf9"/>
  </p:sldMasterIdLst>
  <p:sldIdLst>
    <p:sldId xmlns:r="http://schemas.openxmlformats.org/officeDocument/2006/relationships" id="256" r:id="R3209399694774b84"/>
    <p:sldId xmlns:r="http://schemas.openxmlformats.org/officeDocument/2006/relationships" id="257" r:id="R08acf32cb1374188"/>
    <p:sldId xmlns:r="http://schemas.openxmlformats.org/officeDocument/2006/relationships" id="258" r:id="Rb3d32b82da684703"/>
    <p:sldId xmlns:r="http://schemas.openxmlformats.org/officeDocument/2006/relationships" id="259" r:id="Rdbba130655334cf8"/>
    <p:sldId xmlns:r="http://schemas.openxmlformats.org/officeDocument/2006/relationships" id="260" r:id="Rf1a652aabf4a4e4f"/>
    <p:sldId xmlns:r="http://schemas.openxmlformats.org/officeDocument/2006/relationships" id="261" r:id="R174d685cbc37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41f5f19d64bf9" /><Relationship Type="http://schemas.openxmlformats.org/officeDocument/2006/relationships/slide" Target="/ppt/slides/slide1.xml" Id="R3209399694774b84" /><Relationship Type="http://schemas.openxmlformats.org/officeDocument/2006/relationships/slide" Target="/ppt/slides/slide2.xml" Id="R08acf32cb1374188" /><Relationship Type="http://schemas.openxmlformats.org/officeDocument/2006/relationships/slide" Target="/ppt/slides/slide3.xml" Id="Rb3d32b82da684703" /><Relationship Type="http://schemas.openxmlformats.org/officeDocument/2006/relationships/slide" Target="/ppt/slides/slide4.xml" Id="Rdbba130655334cf8" /><Relationship Type="http://schemas.openxmlformats.org/officeDocument/2006/relationships/slide" Target="/ppt/slides/slide5.xml" Id="Rf1a652aabf4a4e4f" /><Relationship Type="http://schemas.openxmlformats.org/officeDocument/2006/relationships/slide" Target="/ppt/slides/slide6.xml" Id="R174d685cbc37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c33a4dc0f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d206489404c24" /><Relationship Type="http://schemas.openxmlformats.org/officeDocument/2006/relationships/theme" Target="/ppt/slideMasters/theme/theme1.xml" Id="Rc40d2a8ce220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d20648940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a1a31350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bf05903c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53ae9cf7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b1328bee0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56d6fc08b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ca186a3ea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