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0ad8a38ca049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8ac6fab9cb4cfa"/>
  </p:sldMasterIdLst>
  <p:sldIdLst>
    <p:sldId xmlns:r="http://schemas.openxmlformats.org/officeDocument/2006/relationships" id="256" r:id="R828e52531b054e7f"/>
    <p:sldId xmlns:r="http://schemas.openxmlformats.org/officeDocument/2006/relationships" id="257" r:id="R2abc661748d7445d"/>
    <p:sldId xmlns:r="http://schemas.openxmlformats.org/officeDocument/2006/relationships" id="258" r:id="R1765901d00884332"/>
    <p:sldId xmlns:r="http://schemas.openxmlformats.org/officeDocument/2006/relationships" id="259" r:id="Rb263b9378869408f"/>
    <p:sldId xmlns:r="http://schemas.openxmlformats.org/officeDocument/2006/relationships" id="260" r:id="R29cd8fdbba2345b5"/>
    <p:sldId xmlns:r="http://schemas.openxmlformats.org/officeDocument/2006/relationships" id="261" r:id="Rad20f950c9de4544"/>
    <p:sldId xmlns:r="http://schemas.openxmlformats.org/officeDocument/2006/relationships" id="262" r:id="Rc09d1f8d844746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8ac6fab9cb4cfa" /><Relationship Type="http://schemas.openxmlformats.org/officeDocument/2006/relationships/slide" Target="/ppt/slides/slide1.xml" Id="R828e52531b054e7f" /><Relationship Type="http://schemas.openxmlformats.org/officeDocument/2006/relationships/slide" Target="/ppt/slides/slide2.xml" Id="R2abc661748d7445d" /><Relationship Type="http://schemas.openxmlformats.org/officeDocument/2006/relationships/slide" Target="/ppt/slides/slide3.xml" Id="R1765901d00884332" /><Relationship Type="http://schemas.openxmlformats.org/officeDocument/2006/relationships/slide" Target="/ppt/slides/slide4.xml" Id="Rb263b9378869408f" /><Relationship Type="http://schemas.openxmlformats.org/officeDocument/2006/relationships/slide" Target="/ppt/slides/slide5.xml" Id="R29cd8fdbba2345b5" /><Relationship Type="http://schemas.openxmlformats.org/officeDocument/2006/relationships/slide" Target="/ppt/slides/slide6.xml" Id="Rad20f950c9de4544" /><Relationship Type="http://schemas.openxmlformats.org/officeDocument/2006/relationships/slide" Target="/ppt/slides/slide7.xml" Id="Rc09d1f8d844746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7b07a14e147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fa23402734758" /><Relationship Type="http://schemas.openxmlformats.org/officeDocument/2006/relationships/theme" Target="/ppt/slideMasters/theme/theme1.xml" Id="Rafa69fbdd0f740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fa234027347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9b6aaac2e4a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14f60da8c46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fe2959fdb4f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8412e52f74a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7b4fb5dc446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07c2e67ad4e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d9db3e52e4a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 AASE HOLDING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1 221 193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6 637 583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7 886 965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SKAUG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 Aases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jarle@rsks.no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891 910 002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 AASE HOLDING AS</a:t>
            </a:r>
          </a:p>
        </p:txBody>
      </p:sp>
    </p:spTree>
  </p:cSld>
  <p:clrMapOvr>
    <a:masterClrMapping xmlns:a="http://schemas.openxmlformats.org/drawingml/2006/main"/>
  </p:clrMapOvr>
</p:sld>
</file>