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2921cc4d6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0328b710a4dbe"/>
  </p:sldMasterIdLst>
  <p:sldIdLst>
    <p:sldId xmlns:r="http://schemas.openxmlformats.org/officeDocument/2006/relationships" id="256" r:id="Rfe61018903a94609"/>
    <p:sldId xmlns:r="http://schemas.openxmlformats.org/officeDocument/2006/relationships" id="257" r:id="Ra58d640818604514"/>
    <p:sldId xmlns:r="http://schemas.openxmlformats.org/officeDocument/2006/relationships" id="258" r:id="R0a64882760c84715"/>
    <p:sldId xmlns:r="http://schemas.openxmlformats.org/officeDocument/2006/relationships" id="259" r:id="R5e596e02c65741ea"/>
    <p:sldId xmlns:r="http://schemas.openxmlformats.org/officeDocument/2006/relationships" id="260" r:id="R576a2faa6a6140ef"/>
    <p:sldId xmlns:r="http://schemas.openxmlformats.org/officeDocument/2006/relationships" id="261" r:id="R4b153815e13e4b91"/>
    <p:sldId xmlns:r="http://schemas.openxmlformats.org/officeDocument/2006/relationships" id="262" r:id="R77093d67136d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0328b710a4dbe" /><Relationship Type="http://schemas.openxmlformats.org/officeDocument/2006/relationships/slide" Target="/ppt/slides/slide1.xml" Id="Rfe61018903a94609" /><Relationship Type="http://schemas.openxmlformats.org/officeDocument/2006/relationships/slide" Target="/ppt/slides/slide2.xml" Id="Ra58d640818604514" /><Relationship Type="http://schemas.openxmlformats.org/officeDocument/2006/relationships/slide" Target="/ppt/slides/slide3.xml" Id="R0a64882760c84715" /><Relationship Type="http://schemas.openxmlformats.org/officeDocument/2006/relationships/slide" Target="/ppt/slides/slide4.xml" Id="R5e596e02c65741ea" /><Relationship Type="http://schemas.openxmlformats.org/officeDocument/2006/relationships/slide" Target="/ppt/slides/slide5.xml" Id="R576a2faa6a6140ef" /><Relationship Type="http://schemas.openxmlformats.org/officeDocument/2006/relationships/slide" Target="/ppt/slides/slide6.xml" Id="R4b153815e13e4b91" /><Relationship Type="http://schemas.openxmlformats.org/officeDocument/2006/relationships/slide" Target="/ppt/slides/slide7.xml" Id="R77093d67136d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f3cd1b4c845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36d86980a4208" /><Relationship Type="http://schemas.openxmlformats.org/officeDocument/2006/relationships/theme" Target="/ppt/slideMasters/theme/theme1.xml" Id="R63648540d0f1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136d86980a42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4da3f756d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0855ec71f4e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0f87c0edc4d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ab962fcac40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c711e64cd4f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cf46d59d548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e65c97cb3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JDS-INVEST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JDS-INVEST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14 454 061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17 641 377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17 895 412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JAN-DEREK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Aukrusts vei 44D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891 862 342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JDS-INVEST AS</a:t>
            </a:r>
          </a:p>
        </p:txBody>
      </p:sp>
    </p:spTree>
  </p:cSld>
  <p:clrMapOvr>
    <a:masterClrMapping xmlns:a="http://schemas.openxmlformats.org/drawingml/2006/main"/>
  </p:clrMapOvr>
</p:sld>
</file>