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b02ba598c4a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43dd6044a34167"/>
  </p:sldMasterIdLst>
  <p:sldIdLst>
    <p:sldId xmlns:r="http://schemas.openxmlformats.org/officeDocument/2006/relationships" id="256" r:id="R31568a6324234ab6"/>
    <p:sldId xmlns:r="http://schemas.openxmlformats.org/officeDocument/2006/relationships" id="257" r:id="R45644f5e3c74487a"/>
    <p:sldId xmlns:r="http://schemas.openxmlformats.org/officeDocument/2006/relationships" id="258" r:id="R1d3b96c3424f4ee2"/>
    <p:sldId xmlns:r="http://schemas.openxmlformats.org/officeDocument/2006/relationships" id="259" r:id="R5714abedfd934179"/>
    <p:sldId xmlns:r="http://schemas.openxmlformats.org/officeDocument/2006/relationships" id="260" r:id="R1afaff95415c43cc"/>
    <p:sldId xmlns:r="http://schemas.openxmlformats.org/officeDocument/2006/relationships" id="261" r:id="R7826bfdb1e5f4982"/>
    <p:sldId xmlns:r="http://schemas.openxmlformats.org/officeDocument/2006/relationships" id="262" r:id="R5f77e0c46df2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3dd6044a34167" /><Relationship Type="http://schemas.openxmlformats.org/officeDocument/2006/relationships/slide" Target="/ppt/slides/slide1.xml" Id="R31568a6324234ab6" /><Relationship Type="http://schemas.openxmlformats.org/officeDocument/2006/relationships/slide" Target="/ppt/slides/slide2.xml" Id="R45644f5e3c74487a" /><Relationship Type="http://schemas.openxmlformats.org/officeDocument/2006/relationships/slide" Target="/ppt/slides/slide3.xml" Id="R1d3b96c3424f4ee2" /><Relationship Type="http://schemas.openxmlformats.org/officeDocument/2006/relationships/slide" Target="/ppt/slides/slide4.xml" Id="R5714abedfd934179" /><Relationship Type="http://schemas.openxmlformats.org/officeDocument/2006/relationships/slide" Target="/ppt/slides/slide5.xml" Id="R1afaff95415c43cc" /><Relationship Type="http://schemas.openxmlformats.org/officeDocument/2006/relationships/slide" Target="/ppt/slides/slide6.xml" Id="R7826bfdb1e5f4982" /><Relationship Type="http://schemas.openxmlformats.org/officeDocument/2006/relationships/slide" Target="/ppt/slides/slide7.xml" Id="R5f77e0c46df2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3f74d0626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59d25a6834750" /><Relationship Type="http://schemas.openxmlformats.org/officeDocument/2006/relationships/theme" Target="/ppt/slideMasters/theme/theme1.xml" Id="R53f4ea252322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59d25a683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39dcf8c04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e829f9a52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8f2df3046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108cfcbb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f7e53bf3b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631a87873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3c485d236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NILSENS REGNSKAP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3 101 090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990 525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1 824 165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Knudtzens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arne@nilsensregnskap.no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891 792 212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NILSENS REGNSKAP AS</a:t>
            </a:r>
          </a:p>
        </p:txBody>
      </p:sp>
    </p:spTree>
  </p:cSld>
  <p:clrMapOvr>
    <a:masterClrMapping xmlns:a="http://schemas.openxmlformats.org/drawingml/2006/main"/>
  </p:clrMapOvr>
</p:sld>
</file>