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0a572a8144b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f9e5604674ab2"/>
  </p:sldMasterIdLst>
  <p:sldIdLst>
    <p:sldId xmlns:r="http://schemas.openxmlformats.org/officeDocument/2006/relationships" id="256" r:id="R090e21a511e54e05"/>
    <p:sldId xmlns:r="http://schemas.openxmlformats.org/officeDocument/2006/relationships" id="257" r:id="R88be23329d244416"/>
    <p:sldId xmlns:r="http://schemas.openxmlformats.org/officeDocument/2006/relationships" id="258" r:id="R0fb18d6134194a17"/>
    <p:sldId xmlns:r="http://schemas.openxmlformats.org/officeDocument/2006/relationships" id="259" r:id="R520909a8893f4141"/>
    <p:sldId xmlns:r="http://schemas.openxmlformats.org/officeDocument/2006/relationships" id="260" r:id="Rdc5179a171834a88"/>
    <p:sldId xmlns:r="http://schemas.openxmlformats.org/officeDocument/2006/relationships" id="261" r:id="Rd7181e7556ec4103"/>
    <p:sldId xmlns:r="http://schemas.openxmlformats.org/officeDocument/2006/relationships" id="262" r:id="Re66eacf5053a42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f9e5604674ab2" /><Relationship Type="http://schemas.openxmlformats.org/officeDocument/2006/relationships/slide" Target="/ppt/slides/slide1.xml" Id="R090e21a511e54e05" /><Relationship Type="http://schemas.openxmlformats.org/officeDocument/2006/relationships/slide" Target="/ppt/slides/slide2.xml" Id="R88be23329d244416" /><Relationship Type="http://schemas.openxmlformats.org/officeDocument/2006/relationships/slide" Target="/ppt/slides/slide3.xml" Id="R0fb18d6134194a17" /><Relationship Type="http://schemas.openxmlformats.org/officeDocument/2006/relationships/slide" Target="/ppt/slides/slide4.xml" Id="R520909a8893f4141" /><Relationship Type="http://schemas.openxmlformats.org/officeDocument/2006/relationships/slide" Target="/ppt/slides/slide5.xml" Id="Rdc5179a171834a88" /><Relationship Type="http://schemas.openxmlformats.org/officeDocument/2006/relationships/slide" Target="/ppt/slides/slide6.xml" Id="Rd7181e7556ec4103" /><Relationship Type="http://schemas.openxmlformats.org/officeDocument/2006/relationships/slide" Target="/ppt/slides/slide7.xml" Id="Re66eacf5053a42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9105669fff49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3ed0dfa246d1" /><Relationship Type="http://schemas.openxmlformats.org/officeDocument/2006/relationships/theme" Target="/ppt/slideMasters/theme/theme1.xml" Id="R73bc401ffff3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ed3ed0dfa246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96d6c0654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529ddeba4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281cbabec43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bf213f9911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dc834506d34c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210bcb28c41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fb057c55e42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