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e92a37f95a4c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c54d444b6d4108"/>
  </p:sldMasterIdLst>
  <p:sldIdLst>
    <p:sldId xmlns:r="http://schemas.openxmlformats.org/officeDocument/2006/relationships" id="256" r:id="R483ed4a18d784a19"/>
    <p:sldId xmlns:r="http://schemas.openxmlformats.org/officeDocument/2006/relationships" id="257" r:id="R77da2e9b044343c6"/>
    <p:sldId xmlns:r="http://schemas.openxmlformats.org/officeDocument/2006/relationships" id="258" r:id="R1bca8ee8f503496a"/>
    <p:sldId xmlns:r="http://schemas.openxmlformats.org/officeDocument/2006/relationships" id="259" r:id="Rc904f863bfc04f45"/>
    <p:sldId xmlns:r="http://schemas.openxmlformats.org/officeDocument/2006/relationships" id="260" r:id="R2a86355ca03c4fdd"/>
    <p:sldId xmlns:r="http://schemas.openxmlformats.org/officeDocument/2006/relationships" id="261" r:id="R9d3695c0f41c4a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54d444b6d4108" /><Relationship Type="http://schemas.openxmlformats.org/officeDocument/2006/relationships/slide" Target="/ppt/slides/slide1.xml" Id="R483ed4a18d784a19" /><Relationship Type="http://schemas.openxmlformats.org/officeDocument/2006/relationships/slide" Target="/ppt/slides/slide2.xml" Id="R77da2e9b044343c6" /><Relationship Type="http://schemas.openxmlformats.org/officeDocument/2006/relationships/slide" Target="/ppt/slides/slide3.xml" Id="R1bca8ee8f503496a" /><Relationship Type="http://schemas.openxmlformats.org/officeDocument/2006/relationships/slide" Target="/ppt/slides/slide4.xml" Id="Rc904f863bfc04f45" /><Relationship Type="http://schemas.openxmlformats.org/officeDocument/2006/relationships/slide" Target="/ppt/slides/slide5.xml" Id="R2a86355ca03c4fdd" /><Relationship Type="http://schemas.openxmlformats.org/officeDocument/2006/relationships/slide" Target="/ppt/slides/slide6.xml" Id="R9d3695c0f41c4a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4719ad1974f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7499551a14117" /><Relationship Type="http://schemas.openxmlformats.org/officeDocument/2006/relationships/theme" Target="/ppt/slideMasters/theme/theme1.xml" Id="Rc89d2f3bf8e04b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b7499551a141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afe54a22349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8b814605f4b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9df6da1d448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4b3b92ee54f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9d0f9b6cd48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51ad66d884c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CAABY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caaby@andenaes.com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891 780 982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