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027831fd1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5882d57be48c0"/>
  </p:sldMasterIdLst>
  <p:sldIdLst>
    <p:sldId xmlns:r="http://schemas.openxmlformats.org/officeDocument/2006/relationships" id="256" r:id="R4a9c4669d040490b"/>
    <p:sldId xmlns:r="http://schemas.openxmlformats.org/officeDocument/2006/relationships" id="257" r:id="R5c996cc1bb784a6f"/>
    <p:sldId xmlns:r="http://schemas.openxmlformats.org/officeDocument/2006/relationships" id="258" r:id="R20beb0c30c1b4c28"/>
    <p:sldId xmlns:r="http://schemas.openxmlformats.org/officeDocument/2006/relationships" id="259" r:id="R195d4c9b8c3a461b"/>
    <p:sldId xmlns:r="http://schemas.openxmlformats.org/officeDocument/2006/relationships" id="260" r:id="Rf1407b74fa7a4a52"/>
    <p:sldId xmlns:r="http://schemas.openxmlformats.org/officeDocument/2006/relationships" id="261" r:id="R8be0463b07e64163"/>
    <p:sldId xmlns:r="http://schemas.openxmlformats.org/officeDocument/2006/relationships" id="262" r:id="R751c70900eb0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5882d57be48c0" /><Relationship Type="http://schemas.openxmlformats.org/officeDocument/2006/relationships/slide" Target="/ppt/slides/slide1.xml" Id="R4a9c4669d040490b" /><Relationship Type="http://schemas.openxmlformats.org/officeDocument/2006/relationships/slide" Target="/ppt/slides/slide2.xml" Id="R5c996cc1bb784a6f" /><Relationship Type="http://schemas.openxmlformats.org/officeDocument/2006/relationships/slide" Target="/ppt/slides/slide3.xml" Id="R20beb0c30c1b4c28" /><Relationship Type="http://schemas.openxmlformats.org/officeDocument/2006/relationships/slide" Target="/ppt/slides/slide4.xml" Id="R195d4c9b8c3a461b" /><Relationship Type="http://schemas.openxmlformats.org/officeDocument/2006/relationships/slide" Target="/ppt/slides/slide5.xml" Id="Rf1407b74fa7a4a52" /><Relationship Type="http://schemas.openxmlformats.org/officeDocument/2006/relationships/slide" Target="/ppt/slides/slide6.xml" Id="R8be0463b07e64163" /><Relationship Type="http://schemas.openxmlformats.org/officeDocument/2006/relationships/slide" Target="/ppt/slides/slide7.xml" Id="R751c70900eb0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8fa2e6a95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fcc6d73374dfe" /><Relationship Type="http://schemas.openxmlformats.org/officeDocument/2006/relationships/theme" Target="/ppt/slideMasters/theme/theme1.xml" Id="Re9896d002253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fcc6d7337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e77ebb0c4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4f254cdd7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f6e2128ab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6847533a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a296bed27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cf5d588d04e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ced1be5ec40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