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78475bff5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ec473bace401d"/>
  </p:sldMasterIdLst>
  <p:sldIdLst>
    <p:sldId xmlns:r="http://schemas.openxmlformats.org/officeDocument/2006/relationships" id="256" r:id="R6e58ae1a34dd4ab2"/>
    <p:sldId xmlns:r="http://schemas.openxmlformats.org/officeDocument/2006/relationships" id="257" r:id="R1d88c7b938da4fe2"/>
    <p:sldId xmlns:r="http://schemas.openxmlformats.org/officeDocument/2006/relationships" id="258" r:id="R008644a8ce4a4a1d"/>
    <p:sldId xmlns:r="http://schemas.openxmlformats.org/officeDocument/2006/relationships" id="259" r:id="R90f4edd97f0d4812"/>
    <p:sldId xmlns:r="http://schemas.openxmlformats.org/officeDocument/2006/relationships" id="260" r:id="R3aa25ce29a834012"/>
    <p:sldId xmlns:r="http://schemas.openxmlformats.org/officeDocument/2006/relationships" id="261" r:id="R6e3d3972290e4e46"/>
    <p:sldId xmlns:r="http://schemas.openxmlformats.org/officeDocument/2006/relationships" id="262" r:id="Rf01e8e157a9c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ec473bace401d" /><Relationship Type="http://schemas.openxmlformats.org/officeDocument/2006/relationships/slide" Target="/ppt/slides/slide1.xml" Id="R6e58ae1a34dd4ab2" /><Relationship Type="http://schemas.openxmlformats.org/officeDocument/2006/relationships/slide" Target="/ppt/slides/slide2.xml" Id="R1d88c7b938da4fe2" /><Relationship Type="http://schemas.openxmlformats.org/officeDocument/2006/relationships/slide" Target="/ppt/slides/slide3.xml" Id="R008644a8ce4a4a1d" /><Relationship Type="http://schemas.openxmlformats.org/officeDocument/2006/relationships/slide" Target="/ppt/slides/slide4.xml" Id="R90f4edd97f0d4812" /><Relationship Type="http://schemas.openxmlformats.org/officeDocument/2006/relationships/slide" Target="/ppt/slides/slide5.xml" Id="R3aa25ce29a834012" /><Relationship Type="http://schemas.openxmlformats.org/officeDocument/2006/relationships/slide" Target="/ppt/slides/slide6.xml" Id="R6e3d3972290e4e46" /><Relationship Type="http://schemas.openxmlformats.org/officeDocument/2006/relationships/slide" Target="/ppt/slides/slide7.xml" Id="Rf01e8e157a9c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cf693b85f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2260c9954f5b" /><Relationship Type="http://schemas.openxmlformats.org/officeDocument/2006/relationships/theme" Target="/ppt/slideMasters/theme/theme1.xml" Id="R3aa1748fb074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62260c995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22073472c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1971bd879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27c886079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ecb05cf2f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f88e4fcd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baf6a6649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f46d58d4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