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cc39df05a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8743cc7b04138"/>
  </p:sldMasterIdLst>
  <p:sldIdLst>
    <p:sldId xmlns:r="http://schemas.openxmlformats.org/officeDocument/2006/relationships" id="256" r:id="Rbbb7de0dc3b644d3"/>
    <p:sldId xmlns:r="http://schemas.openxmlformats.org/officeDocument/2006/relationships" id="257" r:id="Rd424b3fe66014b40"/>
    <p:sldId xmlns:r="http://schemas.openxmlformats.org/officeDocument/2006/relationships" id="258" r:id="R064b6688347f4bd0"/>
    <p:sldId xmlns:r="http://schemas.openxmlformats.org/officeDocument/2006/relationships" id="259" r:id="R217cf27694404e64"/>
    <p:sldId xmlns:r="http://schemas.openxmlformats.org/officeDocument/2006/relationships" id="260" r:id="Rba68517825eb4e3c"/>
    <p:sldId xmlns:r="http://schemas.openxmlformats.org/officeDocument/2006/relationships" id="261" r:id="Rcbf20389ac0f4f2e"/>
    <p:sldId xmlns:r="http://schemas.openxmlformats.org/officeDocument/2006/relationships" id="262" r:id="Rb5a4f856aef4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8743cc7b04138" /><Relationship Type="http://schemas.openxmlformats.org/officeDocument/2006/relationships/slide" Target="/ppt/slides/slide1.xml" Id="Rbbb7de0dc3b644d3" /><Relationship Type="http://schemas.openxmlformats.org/officeDocument/2006/relationships/slide" Target="/ppt/slides/slide2.xml" Id="Rd424b3fe66014b40" /><Relationship Type="http://schemas.openxmlformats.org/officeDocument/2006/relationships/slide" Target="/ppt/slides/slide3.xml" Id="R064b6688347f4bd0" /><Relationship Type="http://schemas.openxmlformats.org/officeDocument/2006/relationships/slide" Target="/ppt/slides/slide4.xml" Id="R217cf27694404e64" /><Relationship Type="http://schemas.openxmlformats.org/officeDocument/2006/relationships/slide" Target="/ppt/slides/slide5.xml" Id="Rba68517825eb4e3c" /><Relationship Type="http://schemas.openxmlformats.org/officeDocument/2006/relationships/slide" Target="/ppt/slides/slide6.xml" Id="Rcbf20389ac0f4f2e" /><Relationship Type="http://schemas.openxmlformats.org/officeDocument/2006/relationships/slide" Target="/ppt/slides/slide7.xml" Id="Rb5a4f856aef4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34dbac2a4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584fc3bf4ebc" /><Relationship Type="http://schemas.openxmlformats.org/officeDocument/2006/relationships/theme" Target="/ppt/slideMasters/theme/theme1.xml" Id="Rd47303f2e870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c584fc3bf4e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4ae57ebeb41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b00d62b54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8376c7082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fb94c3b77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383cabf4f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66a2ed514c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a2e8d15a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