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cc7c54eb5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dce6fa30f489b"/>
  </p:sldMasterIdLst>
  <p:sldIdLst>
    <p:sldId xmlns:r="http://schemas.openxmlformats.org/officeDocument/2006/relationships" id="256" r:id="R4c66a0432b1a4cd3"/>
    <p:sldId xmlns:r="http://schemas.openxmlformats.org/officeDocument/2006/relationships" id="257" r:id="Rec70906e439c43fa"/>
    <p:sldId xmlns:r="http://schemas.openxmlformats.org/officeDocument/2006/relationships" id="258" r:id="Ra6d8f55223d44028"/>
    <p:sldId xmlns:r="http://schemas.openxmlformats.org/officeDocument/2006/relationships" id="259" r:id="R8651b17bba8d42af"/>
    <p:sldId xmlns:r="http://schemas.openxmlformats.org/officeDocument/2006/relationships" id="260" r:id="R19b703b6de7043bc"/>
    <p:sldId xmlns:r="http://schemas.openxmlformats.org/officeDocument/2006/relationships" id="261" r:id="R4a0b5fc0b62e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dce6fa30f489b" /><Relationship Type="http://schemas.openxmlformats.org/officeDocument/2006/relationships/slide" Target="/ppt/slides/slide1.xml" Id="R4c66a0432b1a4cd3" /><Relationship Type="http://schemas.openxmlformats.org/officeDocument/2006/relationships/slide" Target="/ppt/slides/slide2.xml" Id="Rec70906e439c43fa" /><Relationship Type="http://schemas.openxmlformats.org/officeDocument/2006/relationships/slide" Target="/ppt/slides/slide3.xml" Id="Ra6d8f55223d44028" /><Relationship Type="http://schemas.openxmlformats.org/officeDocument/2006/relationships/slide" Target="/ppt/slides/slide4.xml" Id="R8651b17bba8d42af" /><Relationship Type="http://schemas.openxmlformats.org/officeDocument/2006/relationships/slide" Target="/ppt/slides/slide5.xml" Id="R19b703b6de7043bc" /><Relationship Type="http://schemas.openxmlformats.org/officeDocument/2006/relationships/slide" Target="/ppt/slides/slide6.xml" Id="R4a0b5fc0b62e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a722bb661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e1261f3741d1" /><Relationship Type="http://schemas.openxmlformats.org/officeDocument/2006/relationships/theme" Target="/ppt/slideMasters/theme/theme1.xml" Id="R41422a41bcaa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d6e1261f37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e6c80b7e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2a4655f9e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289bd18234f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14e9035a4a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a922f33b9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b67d61504f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PARADIM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Olav Hanssens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891 680 872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PARADIM AS</a:t>
            </a:r>
          </a:p>
        </p:txBody>
      </p:sp>
    </p:spTree>
  </p:cSld>
  <p:clrMapOvr>
    <a:masterClrMapping xmlns:a="http://schemas.openxmlformats.org/drawingml/2006/main"/>
  </p:clrMapOvr>
</p:sld>
</file>