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73a5e77f3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e8e84da224cc1"/>
  </p:sldMasterIdLst>
  <p:sldIdLst>
    <p:sldId xmlns:r="http://schemas.openxmlformats.org/officeDocument/2006/relationships" id="256" r:id="R705ae5c40bf64429"/>
    <p:sldId xmlns:r="http://schemas.openxmlformats.org/officeDocument/2006/relationships" id="257" r:id="R604503c310e94a92"/>
    <p:sldId xmlns:r="http://schemas.openxmlformats.org/officeDocument/2006/relationships" id="258" r:id="R105c84f8afaf4b4e"/>
    <p:sldId xmlns:r="http://schemas.openxmlformats.org/officeDocument/2006/relationships" id="259" r:id="R14cd0bffcb974fe5"/>
    <p:sldId xmlns:r="http://schemas.openxmlformats.org/officeDocument/2006/relationships" id="260" r:id="Rd897068d0ec64c4d"/>
    <p:sldId xmlns:r="http://schemas.openxmlformats.org/officeDocument/2006/relationships" id="261" r:id="Re003b30701794bda"/>
    <p:sldId xmlns:r="http://schemas.openxmlformats.org/officeDocument/2006/relationships" id="262" r:id="R47d606653ea94c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e8e84da224cc1" /><Relationship Type="http://schemas.openxmlformats.org/officeDocument/2006/relationships/slide" Target="/ppt/slides/slide1.xml" Id="R705ae5c40bf64429" /><Relationship Type="http://schemas.openxmlformats.org/officeDocument/2006/relationships/slide" Target="/ppt/slides/slide2.xml" Id="R604503c310e94a92" /><Relationship Type="http://schemas.openxmlformats.org/officeDocument/2006/relationships/slide" Target="/ppt/slides/slide3.xml" Id="R105c84f8afaf4b4e" /><Relationship Type="http://schemas.openxmlformats.org/officeDocument/2006/relationships/slide" Target="/ppt/slides/slide4.xml" Id="R14cd0bffcb974fe5" /><Relationship Type="http://schemas.openxmlformats.org/officeDocument/2006/relationships/slide" Target="/ppt/slides/slide5.xml" Id="Rd897068d0ec64c4d" /><Relationship Type="http://schemas.openxmlformats.org/officeDocument/2006/relationships/slide" Target="/ppt/slides/slide6.xml" Id="Re003b30701794bda" /><Relationship Type="http://schemas.openxmlformats.org/officeDocument/2006/relationships/slide" Target="/ppt/slides/slide7.xml" Id="R47d606653ea94c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982089840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6977bbdd4f24" /><Relationship Type="http://schemas.openxmlformats.org/officeDocument/2006/relationships/theme" Target="/ppt/slideMasters/theme/theme1.xml" Id="R3603a88ba21b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16977bbdd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b35c6b0bf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991383270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74da0d56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5309d85d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2861edf4f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3696651d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4ee51b4b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5 948 319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EWALD TOBIASSEN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