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b0aa55282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46fffdee1463a"/>
  </p:sldMasterIdLst>
  <p:sldIdLst>
    <p:sldId xmlns:r="http://schemas.openxmlformats.org/officeDocument/2006/relationships" id="256" r:id="Rcbcd483684704033"/>
    <p:sldId xmlns:r="http://schemas.openxmlformats.org/officeDocument/2006/relationships" id="257" r:id="Rfd301ebfa5ea4c13"/>
    <p:sldId xmlns:r="http://schemas.openxmlformats.org/officeDocument/2006/relationships" id="258" r:id="Refa9560266a047dd"/>
    <p:sldId xmlns:r="http://schemas.openxmlformats.org/officeDocument/2006/relationships" id="259" r:id="Rfe9f9b79294e4192"/>
    <p:sldId xmlns:r="http://schemas.openxmlformats.org/officeDocument/2006/relationships" id="260" r:id="R9443ca0d7ba34dfb"/>
    <p:sldId xmlns:r="http://schemas.openxmlformats.org/officeDocument/2006/relationships" id="261" r:id="Rf3b1758dc7204bb0"/>
    <p:sldId xmlns:r="http://schemas.openxmlformats.org/officeDocument/2006/relationships" id="262" r:id="R334ce065172b48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46fffdee1463a" /><Relationship Type="http://schemas.openxmlformats.org/officeDocument/2006/relationships/slide" Target="/ppt/slides/slide1.xml" Id="Rcbcd483684704033" /><Relationship Type="http://schemas.openxmlformats.org/officeDocument/2006/relationships/slide" Target="/ppt/slides/slide2.xml" Id="Rfd301ebfa5ea4c13" /><Relationship Type="http://schemas.openxmlformats.org/officeDocument/2006/relationships/slide" Target="/ppt/slides/slide3.xml" Id="Refa9560266a047dd" /><Relationship Type="http://schemas.openxmlformats.org/officeDocument/2006/relationships/slide" Target="/ppt/slides/slide4.xml" Id="Rfe9f9b79294e4192" /><Relationship Type="http://schemas.openxmlformats.org/officeDocument/2006/relationships/slide" Target="/ppt/slides/slide5.xml" Id="R9443ca0d7ba34dfb" /><Relationship Type="http://schemas.openxmlformats.org/officeDocument/2006/relationships/slide" Target="/ppt/slides/slide6.xml" Id="Rf3b1758dc7204bb0" /><Relationship Type="http://schemas.openxmlformats.org/officeDocument/2006/relationships/slide" Target="/ppt/slides/slide7.xml" Id="R334ce065172b48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d370fbb12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497b046804e95" /><Relationship Type="http://schemas.openxmlformats.org/officeDocument/2006/relationships/theme" Target="/ppt/slideMasters/theme/theme1.xml" Id="R63fe2addd68b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497b04680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1704c34bc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114072175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f7dd57ffa46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96ac47a2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0240972d8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9d70e80c34a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d8bea951b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 HOLDING AS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3 689 787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ODD-EMIL SÆTHE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Odd-Emil Sæthe, Velvangsvegen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891 536 062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