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c8ab16d3314e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916559c48e4c78"/>
  </p:sldMasterIdLst>
  <p:sldIdLst>
    <p:sldId xmlns:r="http://schemas.openxmlformats.org/officeDocument/2006/relationships" id="256" r:id="R3b5ac789a9724ea2"/>
    <p:sldId xmlns:r="http://schemas.openxmlformats.org/officeDocument/2006/relationships" id="257" r:id="R06d9b4e67e904567"/>
    <p:sldId xmlns:r="http://schemas.openxmlformats.org/officeDocument/2006/relationships" id="258" r:id="R840c6e4d2b224b06"/>
    <p:sldId xmlns:r="http://schemas.openxmlformats.org/officeDocument/2006/relationships" id="259" r:id="R5959c0b7de334648"/>
    <p:sldId xmlns:r="http://schemas.openxmlformats.org/officeDocument/2006/relationships" id="260" r:id="R832f739719834920"/>
    <p:sldId xmlns:r="http://schemas.openxmlformats.org/officeDocument/2006/relationships" id="261" r:id="R80ed97d576aa4905"/>
    <p:sldId xmlns:r="http://schemas.openxmlformats.org/officeDocument/2006/relationships" id="262" r:id="Rcde60a98c545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916559c48e4c78" /><Relationship Type="http://schemas.openxmlformats.org/officeDocument/2006/relationships/slide" Target="/ppt/slides/slide1.xml" Id="R3b5ac789a9724ea2" /><Relationship Type="http://schemas.openxmlformats.org/officeDocument/2006/relationships/slide" Target="/ppt/slides/slide2.xml" Id="R06d9b4e67e904567" /><Relationship Type="http://schemas.openxmlformats.org/officeDocument/2006/relationships/slide" Target="/ppt/slides/slide3.xml" Id="R840c6e4d2b224b06" /><Relationship Type="http://schemas.openxmlformats.org/officeDocument/2006/relationships/slide" Target="/ppt/slides/slide4.xml" Id="R5959c0b7de334648" /><Relationship Type="http://schemas.openxmlformats.org/officeDocument/2006/relationships/slide" Target="/ppt/slides/slide5.xml" Id="R832f739719834920" /><Relationship Type="http://schemas.openxmlformats.org/officeDocument/2006/relationships/slide" Target="/ppt/slides/slide6.xml" Id="R80ed97d576aa4905" /><Relationship Type="http://schemas.openxmlformats.org/officeDocument/2006/relationships/slide" Target="/ppt/slides/slide7.xml" Id="Rcde60a98c545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0e335e2fc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39144e2934aac" /><Relationship Type="http://schemas.openxmlformats.org/officeDocument/2006/relationships/theme" Target="/ppt/slideMasters/theme/theme1.xml" Id="R6e204ca9c4cb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239144e293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90cb965e74c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02b6dc3b7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76c22058b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34151af89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acaf9c0c240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2bd44265f4d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b089c93474d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