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fc28b2789943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2a723b37b24c12"/>
  </p:sldMasterIdLst>
  <p:sldIdLst>
    <p:sldId xmlns:r="http://schemas.openxmlformats.org/officeDocument/2006/relationships" id="256" r:id="Ra87d9202f3bb4a1b"/>
    <p:sldId xmlns:r="http://schemas.openxmlformats.org/officeDocument/2006/relationships" id="257" r:id="R867e35ee81224140"/>
    <p:sldId xmlns:r="http://schemas.openxmlformats.org/officeDocument/2006/relationships" id="258" r:id="R19277033227a473c"/>
    <p:sldId xmlns:r="http://schemas.openxmlformats.org/officeDocument/2006/relationships" id="259" r:id="R4d1a5fb6913c42ce"/>
    <p:sldId xmlns:r="http://schemas.openxmlformats.org/officeDocument/2006/relationships" id="260" r:id="Rc891a40688984b99"/>
    <p:sldId xmlns:r="http://schemas.openxmlformats.org/officeDocument/2006/relationships" id="261" r:id="Ra6078b8ad6574897"/>
    <p:sldId xmlns:r="http://schemas.openxmlformats.org/officeDocument/2006/relationships" id="262" r:id="R554500ce36e244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2a723b37b24c12" /><Relationship Type="http://schemas.openxmlformats.org/officeDocument/2006/relationships/slide" Target="/ppt/slides/slide1.xml" Id="Ra87d9202f3bb4a1b" /><Relationship Type="http://schemas.openxmlformats.org/officeDocument/2006/relationships/slide" Target="/ppt/slides/slide2.xml" Id="R867e35ee81224140" /><Relationship Type="http://schemas.openxmlformats.org/officeDocument/2006/relationships/slide" Target="/ppt/slides/slide3.xml" Id="R19277033227a473c" /><Relationship Type="http://schemas.openxmlformats.org/officeDocument/2006/relationships/slide" Target="/ppt/slides/slide4.xml" Id="R4d1a5fb6913c42ce" /><Relationship Type="http://schemas.openxmlformats.org/officeDocument/2006/relationships/slide" Target="/ppt/slides/slide5.xml" Id="Rc891a40688984b99" /><Relationship Type="http://schemas.openxmlformats.org/officeDocument/2006/relationships/slide" Target="/ppt/slides/slide6.xml" Id="Ra6078b8ad6574897" /><Relationship Type="http://schemas.openxmlformats.org/officeDocument/2006/relationships/slide" Target="/ppt/slides/slide7.xml" Id="R554500ce36e244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b45c299b4845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2056427731413b" /><Relationship Type="http://schemas.openxmlformats.org/officeDocument/2006/relationships/theme" Target="/ppt/slideMasters/theme/theme1.xml" Id="Rceffcb3619534c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205642773141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8b4f8aab0049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319acb36244d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bccff944a4f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0c81460f145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356485d26147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a87fb656343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2c41e26b346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TANDERSEN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TANDERSEN HOLDING AS ble etablert [år] og holder til i Åsgårdstrand.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−68 339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18 995 273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26 130 007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26 367 546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Thomas Andersen, Hans Heyerdahls vei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3179 Åsgårdstrand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85 59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ta@bhl.no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891 109 342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TANDERSEN HOLDING AS</a:t>
            </a:r>
          </a:p>
        </p:txBody>
      </p:sp>
    </p:spTree>
  </p:cSld>
  <p:clrMapOvr>
    <a:masterClrMapping xmlns:a="http://schemas.openxmlformats.org/drawingml/2006/main"/>
  </p:clrMapOvr>
</p:sld>
</file>