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d8eb9d045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511e0230a4741"/>
  </p:sldMasterIdLst>
  <p:sldIdLst>
    <p:sldId xmlns:r="http://schemas.openxmlformats.org/officeDocument/2006/relationships" id="256" r:id="R0b7c8aa2d015490e"/>
    <p:sldId xmlns:r="http://schemas.openxmlformats.org/officeDocument/2006/relationships" id="257" r:id="R57b49ac7f8154b55"/>
    <p:sldId xmlns:r="http://schemas.openxmlformats.org/officeDocument/2006/relationships" id="258" r:id="Rc3566c36c3b246b8"/>
    <p:sldId xmlns:r="http://schemas.openxmlformats.org/officeDocument/2006/relationships" id="259" r:id="R205008b0c71646b6"/>
    <p:sldId xmlns:r="http://schemas.openxmlformats.org/officeDocument/2006/relationships" id="260" r:id="Ra8960d6f0c174082"/>
    <p:sldId xmlns:r="http://schemas.openxmlformats.org/officeDocument/2006/relationships" id="261" r:id="Raaec8d3a751c49a8"/>
    <p:sldId xmlns:r="http://schemas.openxmlformats.org/officeDocument/2006/relationships" id="262" r:id="Rb387bcdf24b643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511e0230a4741" /><Relationship Type="http://schemas.openxmlformats.org/officeDocument/2006/relationships/slide" Target="/ppt/slides/slide1.xml" Id="R0b7c8aa2d015490e" /><Relationship Type="http://schemas.openxmlformats.org/officeDocument/2006/relationships/slide" Target="/ppt/slides/slide2.xml" Id="R57b49ac7f8154b55" /><Relationship Type="http://schemas.openxmlformats.org/officeDocument/2006/relationships/slide" Target="/ppt/slides/slide3.xml" Id="Rc3566c36c3b246b8" /><Relationship Type="http://schemas.openxmlformats.org/officeDocument/2006/relationships/slide" Target="/ppt/slides/slide4.xml" Id="R205008b0c71646b6" /><Relationship Type="http://schemas.openxmlformats.org/officeDocument/2006/relationships/slide" Target="/ppt/slides/slide5.xml" Id="Ra8960d6f0c174082" /><Relationship Type="http://schemas.openxmlformats.org/officeDocument/2006/relationships/slide" Target="/ppt/slides/slide6.xml" Id="Raaec8d3a751c49a8" /><Relationship Type="http://schemas.openxmlformats.org/officeDocument/2006/relationships/slide" Target="/ppt/slides/slide7.xml" Id="Rb387bcdf24b643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96d08629b4c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f6f2b40a440d0" /><Relationship Type="http://schemas.openxmlformats.org/officeDocument/2006/relationships/theme" Target="/ppt/slideMasters/theme/theme1.xml" Id="R579ecc8d35e7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f6f2b40a440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75d15d1fd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3aec5f701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64f99bf3640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eda96b80c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dac8f02c2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fce61543d42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9947c1999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MAMAX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6 299 469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32 567 235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34 239 792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LARS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890 836 372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