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6c6f93dec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b96a27a324e93"/>
  </p:sldMasterIdLst>
  <p:sldIdLst>
    <p:sldId xmlns:r="http://schemas.openxmlformats.org/officeDocument/2006/relationships" id="256" r:id="R993f3b0c13d64198"/>
    <p:sldId xmlns:r="http://schemas.openxmlformats.org/officeDocument/2006/relationships" id="257" r:id="R57a17975f5b448bf"/>
    <p:sldId xmlns:r="http://schemas.openxmlformats.org/officeDocument/2006/relationships" id="258" r:id="R9618b259673d4f52"/>
    <p:sldId xmlns:r="http://schemas.openxmlformats.org/officeDocument/2006/relationships" id="259" r:id="R392d4315bfcb44a7"/>
    <p:sldId xmlns:r="http://schemas.openxmlformats.org/officeDocument/2006/relationships" id="260" r:id="R195425693f5d4603"/>
    <p:sldId xmlns:r="http://schemas.openxmlformats.org/officeDocument/2006/relationships" id="261" r:id="R94ab7bc94e72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b96a27a324e93" /><Relationship Type="http://schemas.openxmlformats.org/officeDocument/2006/relationships/slide" Target="/ppt/slides/slide1.xml" Id="R993f3b0c13d64198" /><Relationship Type="http://schemas.openxmlformats.org/officeDocument/2006/relationships/slide" Target="/ppt/slides/slide2.xml" Id="R57a17975f5b448bf" /><Relationship Type="http://schemas.openxmlformats.org/officeDocument/2006/relationships/slide" Target="/ppt/slides/slide3.xml" Id="R9618b259673d4f52" /><Relationship Type="http://schemas.openxmlformats.org/officeDocument/2006/relationships/slide" Target="/ppt/slides/slide4.xml" Id="R392d4315bfcb44a7" /><Relationship Type="http://schemas.openxmlformats.org/officeDocument/2006/relationships/slide" Target="/ppt/slides/slide5.xml" Id="R195425693f5d4603" /><Relationship Type="http://schemas.openxmlformats.org/officeDocument/2006/relationships/slide" Target="/ppt/slides/slide6.xml" Id="R94ab7bc94e72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f4e56e4cd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dcfa489c243b1" /><Relationship Type="http://schemas.openxmlformats.org/officeDocument/2006/relationships/theme" Target="/ppt/slideMasters/theme/theme1.xml" Id="R74201abdbe6d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dcfa489c2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eabf5b0ad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7dfc4446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52e1fe964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6ce3d4282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4bf2cd35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ccfe295c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