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c140d29ee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9d21b131d2495a"/>
  </p:sldMasterIdLst>
  <p:sldIdLst>
    <p:sldId xmlns:r="http://schemas.openxmlformats.org/officeDocument/2006/relationships" id="256" r:id="R90b09baaefb040b9"/>
    <p:sldId xmlns:r="http://schemas.openxmlformats.org/officeDocument/2006/relationships" id="257" r:id="Rb54348dd83e841d5"/>
    <p:sldId xmlns:r="http://schemas.openxmlformats.org/officeDocument/2006/relationships" id="258" r:id="Rfd221f245a7d404f"/>
    <p:sldId xmlns:r="http://schemas.openxmlformats.org/officeDocument/2006/relationships" id="259" r:id="R4698712c17524eea"/>
    <p:sldId xmlns:r="http://schemas.openxmlformats.org/officeDocument/2006/relationships" id="260" r:id="Rbc2dff9598d545e7"/>
    <p:sldId xmlns:r="http://schemas.openxmlformats.org/officeDocument/2006/relationships" id="261" r:id="Rfbf66ca2db554961"/>
    <p:sldId xmlns:r="http://schemas.openxmlformats.org/officeDocument/2006/relationships" id="262" r:id="Raefb62e0f578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9d21b131d2495a" /><Relationship Type="http://schemas.openxmlformats.org/officeDocument/2006/relationships/slide" Target="/ppt/slides/slide1.xml" Id="R90b09baaefb040b9" /><Relationship Type="http://schemas.openxmlformats.org/officeDocument/2006/relationships/slide" Target="/ppt/slides/slide2.xml" Id="Rb54348dd83e841d5" /><Relationship Type="http://schemas.openxmlformats.org/officeDocument/2006/relationships/slide" Target="/ppt/slides/slide3.xml" Id="Rfd221f245a7d404f" /><Relationship Type="http://schemas.openxmlformats.org/officeDocument/2006/relationships/slide" Target="/ppt/slides/slide4.xml" Id="R4698712c17524eea" /><Relationship Type="http://schemas.openxmlformats.org/officeDocument/2006/relationships/slide" Target="/ppt/slides/slide5.xml" Id="Rbc2dff9598d545e7" /><Relationship Type="http://schemas.openxmlformats.org/officeDocument/2006/relationships/slide" Target="/ppt/slides/slide6.xml" Id="Rfbf66ca2db554961" /><Relationship Type="http://schemas.openxmlformats.org/officeDocument/2006/relationships/slide" Target="/ppt/slides/slide7.xml" Id="Raefb62e0f578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d598931574e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f6672a9ca47a7" /><Relationship Type="http://schemas.openxmlformats.org/officeDocument/2006/relationships/theme" Target="/ppt/slideMasters/theme/theme1.xml" Id="R37f5057f5416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f6672a9ca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039f7350041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b15a124e045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e857e639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533ce4d548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da04ae20f49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267f6c42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de059abe4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KRJM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−711 671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52 335 205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393 065 482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401 648 367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RIVELSRUD JUUL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890 623 972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KRJM AS</a:t>
            </a:r>
          </a:p>
        </p:txBody>
      </p:sp>
    </p:spTree>
  </p:cSld>
  <p:clrMapOvr>
    <a:masterClrMapping xmlns:a="http://schemas.openxmlformats.org/drawingml/2006/main"/>
  </p:clrMapOvr>
</p:sld>
</file>