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cf5679d2344d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5fd48e36be4c9d"/>
  </p:sldMasterIdLst>
  <p:sldIdLst>
    <p:sldId xmlns:r="http://schemas.openxmlformats.org/officeDocument/2006/relationships" id="256" r:id="Rd35895d7ad804289"/>
    <p:sldId xmlns:r="http://schemas.openxmlformats.org/officeDocument/2006/relationships" id="257" r:id="Rf645d59797964c19"/>
    <p:sldId xmlns:r="http://schemas.openxmlformats.org/officeDocument/2006/relationships" id="258" r:id="R2b369b70db954be0"/>
    <p:sldId xmlns:r="http://schemas.openxmlformats.org/officeDocument/2006/relationships" id="259" r:id="R497e2615315a4055"/>
    <p:sldId xmlns:r="http://schemas.openxmlformats.org/officeDocument/2006/relationships" id="260" r:id="R81c8e70d54da414f"/>
    <p:sldId xmlns:r="http://schemas.openxmlformats.org/officeDocument/2006/relationships" id="261" r:id="R72e6069b9f024555"/>
    <p:sldId xmlns:r="http://schemas.openxmlformats.org/officeDocument/2006/relationships" id="262" r:id="R6311d903982646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5fd48e36be4c9d" /><Relationship Type="http://schemas.openxmlformats.org/officeDocument/2006/relationships/slide" Target="/ppt/slides/slide1.xml" Id="Rd35895d7ad804289" /><Relationship Type="http://schemas.openxmlformats.org/officeDocument/2006/relationships/slide" Target="/ppt/slides/slide2.xml" Id="Rf645d59797964c19" /><Relationship Type="http://schemas.openxmlformats.org/officeDocument/2006/relationships/slide" Target="/ppt/slides/slide3.xml" Id="R2b369b70db954be0" /><Relationship Type="http://schemas.openxmlformats.org/officeDocument/2006/relationships/slide" Target="/ppt/slides/slide4.xml" Id="R497e2615315a4055" /><Relationship Type="http://schemas.openxmlformats.org/officeDocument/2006/relationships/slide" Target="/ppt/slides/slide5.xml" Id="R81c8e70d54da414f" /><Relationship Type="http://schemas.openxmlformats.org/officeDocument/2006/relationships/slide" Target="/ppt/slides/slide6.xml" Id="R72e6069b9f024555" /><Relationship Type="http://schemas.openxmlformats.org/officeDocument/2006/relationships/slide" Target="/ppt/slides/slide7.xml" Id="R6311d903982646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c37ac31de849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40819f93946d0" /><Relationship Type="http://schemas.openxmlformats.org/officeDocument/2006/relationships/theme" Target="/ppt/slideMasters/theme/theme1.xml" Id="Rc6f8153165e04c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e40819f93946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287584dfd40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ddf176ef44c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4af399cee4d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c142b05f948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254af33c248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18a93673440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27d56e61549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MIDTSTØL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MIDTSTØL INVEST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1 065 333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759 233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−1 340 001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37 552 439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38 270 283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MIDTSTØL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Stoaveien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00 01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890 565 352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