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5cdb61250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8f203d4e04bba"/>
  </p:sldMasterIdLst>
  <p:sldIdLst>
    <p:sldId xmlns:r="http://schemas.openxmlformats.org/officeDocument/2006/relationships" id="256" r:id="R95c93da7f1834b18"/>
    <p:sldId xmlns:r="http://schemas.openxmlformats.org/officeDocument/2006/relationships" id="257" r:id="Rfd124759934a4be4"/>
    <p:sldId xmlns:r="http://schemas.openxmlformats.org/officeDocument/2006/relationships" id="258" r:id="R28888169e47c49e5"/>
    <p:sldId xmlns:r="http://schemas.openxmlformats.org/officeDocument/2006/relationships" id="259" r:id="Rfc5cd9efc85f4868"/>
    <p:sldId xmlns:r="http://schemas.openxmlformats.org/officeDocument/2006/relationships" id="260" r:id="Rcc79a5c896ed4661"/>
    <p:sldId xmlns:r="http://schemas.openxmlformats.org/officeDocument/2006/relationships" id="261" r:id="Rc233fefe7464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8f203d4e04bba" /><Relationship Type="http://schemas.openxmlformats.org/officeDocument/2006/relationships/slide" Target="/ppt/slides/slide1.xml" Id="R95c93da7f1834b18" /><Relationship Type="http://schemas.openxmlformats.org/officeDocument/2006/relationships/slide" Target="/ppt/slides/slide2.xml" Id="Rfd124759934a4be4" /><Relationship Type="http://schemas.openxmlformats.org/officeDocument/2006/relationships/slide" Target="/ppt/slides/slide3.xml" Id="R28888169e47c49e5" /><Relationship Type="http://schemas.openxmlformats.org/officeDocument/2006/relationships/slide" Target="/ppt/slides/slide4.xml" Id="Rfc5cd9efc85f4868" /><Relationship Type="http://schemas.openxmlformats.org/officeDocument/2006/relationships/slide" Target="/ppt/slides/slide5.xml" Id="Rcc79a5c896ed4661" /><Relationship Type="http://schemas.openxmlformats.org/officeDocument/2006/relationships/slide" Target="/ppt/slides/slide6.xml" Id="Rc233fefe7464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1c5af3a1f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a5a06d0047da" /><Relationship Type="http://schemas.openxmlformats.org/officeDocument/2006/relationships/theme" Target="/ppt/slideMasters/theme/theme1.xml" Id="R31e71db127a9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8a5a06d00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662430dd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2bdba7ba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f24a5f9a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1a07ba49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a5a864638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2bc2ff23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